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433" r:id="rId3"/>
    <p:sldId id="431" r:id="rId4"/>
    <p:sldId id="438" r:id="rId5"/>
    <p:sldId id="436" r:id="rId6"/>
    <p:sldId id="437" r:id="rId7"/>
    <p:sldId id="439" r:id="rId8"/>
    <p:sldId id="440" r:id="rId9"/>
    <p:sldId id="442" r:id="rId10"/>
    <p:sldId id="441" r:id="rId11"/>
    <p:sldId id="434" r:id="rId12"/>
    <p:sldId id="443" r:id="rId13"/>
    <p:sldId id="444" r:id="rId14"/>
    <p:sldId id="446" r:id="rId15"/>
    <p:sldId id="445" r:id="rId16"/>
    <p:sldId id="447" r:id="rId17"/>
    <p:sldId id="448" r:id="rId18"/>
    <p:sldId id="432" r:id="rId19"/>
    <p:sldId id="426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Расул Рысаев" initials="РР" lastIdx="2" clrIdx="0">
    <p:extLst>
      <p:ext uri="{19B8F6BF-5375-455C-9EA6-DF929625EA0E}">
        <p15:presenceInfo xmlns:p15="http://schemas.microsoft.com/office/powerpoint/2012/main" userId="S-1-5-21-3587489449-260881805-3098648970-11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66"/>
    <a:srgbClr val="FFFFCC"/>
    <a:srgbClr val="B52195"/>
    <a:srgbClr val="35A8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626" autoAdjust="0"/>
  </p:normalViewPr>
  <p:slideViewPr>
    <p:cSldViewPr snapToGrid="0">
      <p:cViewPr varScale="1">
        <p:scale>
          <a:sx n="96" d="100"/>
          <a:sy n="96" d="100"/>
        </p:scale>
        <p:origin x="11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11T16:12:44.163" idx="2">
    <p:pos x="10" y="10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sv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svg"/><Relationship Id="rId4" Type="http://schemas.openxmlformats.org/officeDocument/2006/relationships/image" Target="../media/image11.svg"/><Relationship Id="rId9" Type="http://schemas.openxmlformats.org/officeDocument/2006/relationships/image" Target="../media/image16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sv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svg"/><Relationship Id="rId4" Type="http://schemas.openxmlformats.org/officeDocument/2006/relationships/image" Target="../media/image11.svg"/><Relationship Id="rId9" Type="http://schemas.openxmlformats.org/officeDocument/2006/relationships/image" Target="../media/image1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9DC23B-5028-4772-A8EB-A7876837BABF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EAE3FD51-94FD-494C-81FC-01D4E2F8BA42}">
      <dgm:prSet phldrT="[Текст]"/>
      <dgm:spPr/>
      <dgm:t>
        <a:bodyPr/>
        <a:lstStyle/>
        <a:p>
          <a:r>
            <a:rPr lang="ru-RU" dirty="0"/>
            <a:t>1.</a:t>
          </a:r>
        </a:p>
      </dgm:t>
    </dgm:pt>
    <dgm:pt modelId="{FDB9F4BF-74E0-4603-BBA4-535C070C8F18}" type="parTrans" cxnId="{5923EA06-F3A2-4D5D-B398-01CDF1CB4BA9}">
      <dgm:prSet/>
      <dgm:spPr/>
      <dgm:t>
        <a:bodyPr/>
        <a:lstStyle/>
        <a:p>
          <a:endParaRPr lang="ru-RU"/>
        </a:p>
      </dgm:t>
    </dgm:pt>
    <dgm:pt modelId="{7B61E9C7-9F97-4AEA-9229-FBFF01899411}" type="sibTrans" cxnId="{5923EA06-F3A2-4D5D-B398-01CDF1CB4BA9}">
      <dgm:prSet/>
      <dgm:spPr/>
      <dgm:t>
        <a:bodyPr/>
        <a:lstStyle/>
        <a:p>
          <a:endParaRPr lang="ru-RU"/>
        </a:p>
      </dgm:t>
    </dgm:pt>
    <dgm:pt modelId="{190D0CFB-0E86-4006-8764-A79DC01A3A0B}">
      <dgm:prSet phldrT="[Текст]"/>
      <dgm:spPr/>
      <dgm:t>
        <a:bodyPr/>
        <a:lstStyle/>
        <a:p>
          <a:r>
            <a:rPr lang="ru-RU" dirty="0"/>
            <a:t>Публично определяется социальный заказ (количество оказываемых единиц услуг). Развитие конкуренции среди исполнителей социальных услуг</a:t>
          </a:r>
        </a:p>
      </dgm:t>
    </dgm:pt>
    <dgm:pt modelId="{0D2C4CB6-E6A3-4137-9B84-3FD616BD0371}" type="parTrans" cxnId="{F1B978B8-40BF-4EB3-A8DA-16344BEA76B2}">
      <dgm:prSet/>
      <dgm:spPr/>
      <dgm:t>
        <a:bodyPr/>
        <a:lstStyle/>
        <a:p>
          <a:endParaRPr lang="ru-RU"/>
        </a:p>
      </dgm:t>
    </dgm:pt>
    <dgm:pt modelId="{61392E86-5B81-48D9-AD1E-ACC04C8AB49E}" type="sibTrans" cxnId="{F1B978B8-40BF-4EB3-A8DA-16344BEA76B2}">
      <dgm:prSet/>
      <dgm:spPr/>
      <dgm:t>
        <a:bodyPr/>
        <a:lstStyle/>
        <a:p>
          <a:endParaRPr lang="ru-RU"/>
        </a:p>
      </dgm:t>
    </dgm:pt>
    <dgm:pt modelId="{02858B1A-37B3-4CD0-9D63-4F01ED6D366E}">
      <dgm:prSet phldrT="[Текст]"/>
      <dgm:spPr/>
      <dgm:t>
        <a:bodyPr/>
        <a:lstStyle/>
        <a:p>
          <a:r>
            <a:rPr lang="ru-RU" dirty="0"/>
            <a:t>2.</a:t>
          </a:r>
        </a:p>
      </dgm:t>
    </dgm:pt>
    <dgm:pt modelId="{98224FB0-0585-4BEF-9659-ADE33A0437C3}" type="parTrans" cxnId="{E476DD3D-754C-4018-B785-2390DC0C7BBD}">
      <dgm:prSet/>
      <dgm:spPr/>
      <dgm:t>
        <a:bodyPr/>
        <a:lstStyle/>
        <a:p>
          <a:endParaRPr lang="ru-RU"/>
        </a:p>
      </dgm:t>
    </dgm:pt>
    <dgm:pt modelId="{EC22488C-EAA2-4F0E-9D63-C6CA24B9C06C}" type="sibTrans" cxnId="{E476DD3D-754C-4018-B785-2390DC0C7BBD}">
      <dgm:prSet/>
      <dgm:spPr/>
      <dgm:t>
        <a:bodyPr/>
        <a:lstStyle/>
        <a:p>
          <a:endParaRPr lang="ru-RU"/>
        </a:p>
      </dgm:t>
    </dgm:pt>
    <dgm:pt modelId="{15E21C42-87BC-42D9-8C03-7DB429107731}">
      <dgm:prSet phldrT="[Текст]"/>
      <dgm:spPr/>
      <dgm:t>
        <a:bodyPr/>
        <a:lstStyle/>
        <a:p>
          <a:r>
            <a:rPr lang="ru-RU" dirty="0"/>
            <a:t>Применение новых конкретных способов организации оказания бюджетных услуг</a:t>
          </a:r>
        </a:p>
      </dgm:t>
    </dgm:pt>
    <dgm:pt modelId="{0BC3530A-42CA-4D87-A5A7-334BD3C834D9}" type="parTrans" cxnId="{55C09083-4FE2-443B-B810-783C9DB3B587}">
      <dgm:prSet/>
      <dgm:spPr/>
      <dgm:t>
        <a:bodyPr/>
        <a:lstStyle/>
        <a:p>
          <a:endParaRPr lang="ru-RU"/>
        </a:p>
      </dgm:t>
    </dgm:pt>
    <dgm:pt modelId="{EEB3D17F-BE90-4D59-B9D4-C45DE0B49969}" type="sibTrans" cxnId="{55C09083-4FE2-443B-B810-783C9DB3B587}">
      <dgm:prSet/>
      <dgm:spPr/>
      <dgm:t>
        <a:bodyPr/>
        <a:lstStyle/>
        <a:p>
          <a:endParaRPr lang="ru-RU"/>
        </a:p>
      </dgm:t>
    </dgm:pt>
    <dgm:pt modelId="{47D893FA-8853-42C2-8673-8ED05302D2E3}">
      <dgm:prSet phldrT="[Текст]"/>
      <dgm:spPr/>
      <dgm:t>
        <a:bodyPr/>
        <a:lstStyle/>
        <a:p>
          <a:r>
            <a:rPr lang="ru-RU" dirty="0"/>
            <a:t>3.</a:t>
          </a:r>
        </a:p>
      </dgm:t>
    </dgm:pt>
    <dgm:pt modelId="{F65B708C-292F-4A15-8A65-06D7544FACAD}" type="parTrans" cxnId="{90590DB1-A2C4-4676-9C0F-480DC93FE11F}">
      <dgm:prSet/>
      <dgm:spPr/>
      <dgm:t>
        <a:bodyPr/>
        <a:lstStyle/>
        <a:p>
          <a:endParaRPr lang="ru-RU"/>
        </a:p>
      </dgm:t>
    </dgm:pt>
    <dgm:pt modelId="{4929C95A-83B9-475C-88F4-892D5FFFDC41}" type="sibTrans" cxnId="{90590DB1-A2C4-4676-9C0F-480DC93FE11F}">
      <dgm:prSet/>
      <dgm:spPr/>
      <dgm:t>
        <a:bodyPr/>
        <a:lstStyle/>
        <a:p>
          <a:endParaRPr lang="ru-RU"/>
        </a:p>
      </dgm:t>
    </dgm:pt>
    <dgm:pt modelId="{C6508FF0-7F79-4942-ADA2-FE15D159E6C2}">
      <dgm:prSet phldrT="[Текст]"/>
      <dgm:spPr/>
      <dgm:t>
        <a:bodyPr/>
        <a:lstStyle/>
        <a:p>
          <a:r>
            <a:rPr lang="ru-RU" dirty="0"/>
            <a:t>Единые подходы к финансовому обеспечению оказания бюджетных услуг независимо от организационно правовой формы и формы собственности</a:t>
          </a:r>
        </a:p>
      </dgm:t>
    </dgm:pt>
    <dgm:pt modelId="{45EB4397-CB05-4400-9D8C-A27ED5D90327}" type="parTrans" cxnId="{F0638C2D-9F86-40D2-8B4F-344BD2A8A377}">
      <dgm:prSet/>
      <dgm:spPr/>
      <dgm:t>
        <a:bodyPr/>
        <a:lstStyle/>
        <a:p>
          <a:endParaRPr lang="ru-RU"/>
        </a:p>
      </dgm:t>
    </dgm:pt>
    <dgm:pt modelId="{B8A6BAB3-6D6A-4943-A1B7-AD3C316353DD}" type="sibTrans" cxnId="{F0638C2D-9F86-40D2-8B4F-344BD2A8A377}">
      <dgm:prSet/>
      <dgm:spPr/>
      <dgm:t>
        <a:bodyPr/>
        <a:lstStyle/>
        <a:p>
          <a:endParaRPr lang="ru-RU"/>
        </a:p>
      </dgm:t>
    </dgm:pt>
    <dgm:pt modelId="{8B42BDBC-8684-477C-A7ED-9EECFF42680B}">
      <dgm:prSet phldrT="[Текст]"/>
      <dgm:spPr/>
      <dgm:t>
        <a:bodyPr/>
        <a:lstStyle/>
        <a:p>
          <a:r>
            <a:rPr lang="ru-RU" dirty="0"/>
            <a:t>4.</a:t>
          </a:r>
        </a:p>
      </dgm:t>
    </dgm:pt>
    <dgm:pt modelId="{C2E02ABB-2B1A-433A-818E-3B28A81AC172}" type="parTrans" cxnId="{2A9DF550-DC8C-4A5F-8CD8-91555DB266E1}">
      <dgm:prSet/>
      <dgm:spPr/>
      <dgm:t>
        <a:bodyPr/>
        <a:lstStyle/>
        <a:p>
          <a:endParaRPr lang="ru-RU"/>
        </a:p>
      </dgm:t>
    </dgm:pt>
    <dgm:pt modelId="{6784A2CD-56DE-4D08-B3BC-A795925D7F34}" type="sibTrans" cxnId="{2A9DF550-DC8C-4A5F-8CD8-91555DB266E1}">
      <dgm:prSet/>
      <dgm:spPr/>
      <dgm:t>
        <a:bodyPr/>
        <a:lstStyle/>
        <a:p>
          <a:endParaRPr lang="ru-RU"/>
        </a:p>
      </dgm:t>
    </dgm:pt>
    <dgm:pt modelId="{481527A8-EF45-4943-B99C-015161BB0106}">
      <dgm:prSet phldrT="[Текст]"/>
      <dgm:spPr>
        <a:solidFill>
          <a:srgbClr val="FFC000"/>
        </a:solidFill>
      </dgm:spPr>
      <dgm:t>
        <a:bodyPr/>
        <a:lstStyle/>
        <a:p>
          <a:r>
            <a:rPr lang="ru-RU" dirty="0"/>
            <a:t>5.</a:t>
          </a:r>
        </a:p>
      </dgm:t>
    </dgm:pt>
    <dgm:pt modelId="{D76863C1-0A8B-4246-98C3-22241BEAF27F}" type="parTrans" cxnId="{DB096A93-7010-4EE0-AC70-6C5F9C54F8BC}">
      <dgm:prSet/>
      <dgm:spPr/>
      <dgm:t>
        <a:bodyPr/>
        <a:lstStyle/>
        <a:p>
          <a:endParaRPr lang="ru-RU"/>
        </a:p>
      </dgm:t>
    </dgm:pt>
    <dgm:pt modelId="{2E1344C8-F4BF-49AB-8CC7-34CA544367FC}" type="sibTrans" cxnId="{DB096A93-7010-4EE0-AC70-6C5F9C54F8BC}">
      <dgm:prSet/>
      <dgm:spPr/>
      <dgm:t>
        <a:bodyPr/>
        <a:lstStyle/>
        <a:p>
          <a:endParaRPr lang="ru-RU"/>
        </a:p>
      </dgm:t>
    </dgm:pt>
    <dgm:pt modelId="{E14E8349-31B7-4F19-AD9E-71043F1D2ED3}">
      <dgm:prSet phldrT="[Текст]"/>
      <dgm:spPr/>
      <dgm:t>
        <a:bodyPr/>
        <a:lstStyle/>
        <a:p>
          <a:r>
            <a:rPr lang="ru-RU" dirty="0"/>
            <a:t>Разграничивается ответственность за неоказание (ненадлежащее оказание) бюджетных услуг</a:t>
          </a:r>
        </a:p>
      </dgm:t>
    </dgm:pt>
    <dgm:pt modelId="{04F470A6-AFD4-4543-B50A-01F3807E0BC9}" type="parTrans" cxnId="{11F49587-C16E-463A-89E8-0D2F7646C140}">
      <dgm:prSet/>
      <dgm:spPr/>
      <dgm:t>
        <a:bodyPr/>
        <a:lstStyle/>
        <a:p>
          <a:endParaRPr lang="ru-RU"/>
        </a:p>
      </dgm:t>
    </dgm:pt>
    <dgm:pt modelId="{590AB00E-7816-4A40-9581-2A6DFDEB40C2}" type="sibTrans" cxnId="{11F49587-C16E-463A-89E8-0D2F7646C140}">
      <dgm:prSet/>
      <dgm:spPr/>
      <dgm:t>
        <a:bodyPr/>
        <a:lstStyle/>
        <a:p>
          <a:endParaRPr lang="ru-RU"/>
        </a:p>
      </dgm:t>
    </dgm:pt>
    <dgm:pt modelId="{40D8FDD2-50A6-478D-A2AD-99BD25B5B40C}">
      <dgm:prSet phldrT="[Текст]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ru-RU" dirty="0"/>
            <a:t>Закон применяется в 2021 – 2024 годах в режиме апробации</a:t>
          </a:r>
        </a:p>
      </dgm:t>
    </dgm:pt>
    <dgm:pt modelId="{A9F82B72-E8A2-4023-BE81-ED7CF7821C37}" type="parTrans" cxnId="{5FB77B48-B128-43D8-A8B7-0E3832B42FEC}">
      <dgm:prSet/>
      <dgm:spPr/>
      <dgm:t>
        <a:bodyPr/>
        <a:lstStyle/>
        <a:p>
          <a:endParaRPr lang="ru-RU"/>
        </a:p>
      </dgm:t>
    </dgm:pt>
    <dgm:pt modelId="{4E262444-02DD-498C-826E-C467254E5488}" type="sibTrans" cxnId="{5FB77B48-B128-43D8-A8B7-0E3832B42FEC}">
      <dgm:prSet/>
      <dgm:spPr/>
      <dgm:t>
        <a:bodyPr/>
        <a:lstStyle/>
        <a:p>
          <a:endParaRPr lang="ru-RU"/>
        </a:p>
      </dgm:t>
    </dgm:pt>
    <dgm:pt modelId="{EE5725FE-6A52-4E2B-96F4-5F11269C436F}" type="pres">
      <dgm:prSet presAssocID="{BD9DC23B-5028-4772-A8EB-A7876837BABF}" presName="linearFlow" presStyleCnt="0">
        <dgm:presLayoutVars>
          <dgm:dir/>
          <dgm:animLvl val="lvl"/>
          <dgm:resizeHandles val="exact"/>
        </dgm:presLayoutVars>
      </dgm:prSet>
      <dgm:spPr/>
    </dgm:pt>
    <dgm:pt modelId="{3058A889-2E32-4AE8-87EF-0F5A190D635C}" type="pres">
      <dgm:prSet presAssocID="{EAE3FD51-94FD-494C-81FC-01D4E2F8BA42}" presName="composite" presStyleCnt="0"/>
      <dgm:spPr/>
    </dgm:pt>
    <dgm:pt modelId="{1CE6F75D-6E3D-422C-B0D2-108FA3DC06C3}" type="pres">
      <dgm:prSet presAssocID="{EAE3FD51-94FD-494C-81FC-01D4E2F8BA42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B1C3E0C4-AAF2-4596-8F7F-E22E16B33234}" type="pres">
      <dgm:prSet presAssocID="{EAE3FD51-94FD-494C-81FC-01D4E2F8BA42}" presName="descendantText" presStyleLbl="alignAcc1" presStyleIdx="0" presStyleCnt="5">
        <dgm:presLayoutVars>
          <dgm:bulletEnabled val="1"/>
        </dgm:presLayoutVars>
      </dgm:prSet>
      <dgm:spPr/>
    </dgm:pt>
    <dgm:pt modelId="{50F72308-C256-431B-A0B2-478F9373569C}" type="pres">
      <dgm:prSet presAssocID="{7B61E9C7-9F97-4AEA-9229-FBFF01899411}" presName="sp" presStyleCnt="0"/>
      <dgm:spPr/>
    </dgm:pt>
    <dgm:pt modelId="{29066167-3876-4F4B-8696-5735138F7D31}" type="pres">
      <dgm:prSet presAssocID="{02858B1A-37B3-4CD0-9D63-4F01ED6D366E}" presName="composite" presStyleCnt="0"/>
      <dgm:spPr/>
    </dgm:pt>
    <dgm:pt modelId="{8AB29960-68B3-4F48-8EA4-35DFC672A653}" type="pres">
      <dgm:prSet presAssocID="{02858B1A-37B3-4CD0-9D63-4F01ED6D366E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B018E60A-99C6-4359-ACD1-C7BBC52135B7}" type="pres">
      <dgm:prSet presAssocID="{02858B1A-37B3-4CD0-9D63-4F01ED6D366E}" presName="descendantText" presStyleLbl="alignAcc1" presStyleIdx="1" presStyleCnt="5">
        <dgm:presLayoutVars>
          <dgm:bulletEnabled val="1"/>
        </dgm:presLayoutVars>
      </dgm:prSet>
      <dgm:spPr/>
    </dgm:pt>
    <dgm:pt modelId="{B444E395-4D52-487C-8F0C-F6935E05DAC8}" type="pres">
      <dgm:prSet presAssocID="{EC22488C-EAA2-4F0E-9D63-C6CA24B9C06C}" presName="sp" presStyleCnt="0"/>
      <dgm:spPr/>
    </dgm:pt>
    <dgm:pt modelId="{C156E9C3-4F0D-42B7-BF61-ECA6CD0C93E5}" type="pres">
      <dgm:prSet presAssocID="{47D893FA-8853-42C2-8673-8ED05302D2E3}" presName="composite" presStyleCnt="0"/>
      <dgm:spPr/>
    </dgm:pt>
    <dgm:pt modelId="{E36177A8-CD2C-42CB-8207-C9F2D0437550}" type="pres">
      <dgm:prSet presAssocID="{47D893FA-8853-42C2-8673-8ED05302D2E3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911C1A0C-BF73-4A87-A9B6-FE7A50A7153A}" type="pres">
      <dgm:prSet presAssocID="{47D893FA-8853-42C2-8673-8ED05302D2E3}" presName="descendantText" presStyleLbl="alignAcc1" presStyleIdx="2" presStyleCnt="5">
        <dgm:presLayoutVars>
          <dgm:bulletEnabled val="1"/>
        </dgm:presLayoutVars>
      </dgm:prSet>
      <dgm:spPr/>
    </dgm:pt>
    <dgm:pt modelId="{2082D030-A691-4097-AAD8-694F8B09DFD7}" type="pres">
      <dgm:prSet presAssocID="{4929C95A-83B9-475C-88F4-892D5FFFDC41}" presName="sp" presStyleCnt="0"/>
      <dgm:spPr/>
    </dgm:pt>
    <dgm:pt modelId="{0FE75BB5-E829-4C56-95C1-414266323D3A}" type="pres">
      <dgm:prSet presAssocID="{8B42BDBC-8684-477C-A7ED-9EECFF42680B}" presName="composite" presStyleCnt="0"/>
      <dgm:spPr/>
    </dgm:pt>
    <dgm:pt modelId="{4BC5990A-93C6-4C22-85DF-ED57880AE92D}" type="pres">
      <dgm:prSet presAssocID="{8B42BDBC-8684-477C-A7ED-9EECFF42680B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77C63FF1-0AC3-4D2B-B24F-EE474BA7AFCF}" type="pres">
      <dgm:prSet presAssocID="{8B42BDBC-8684-477C-A7ED-9EECFF42680B}" presName="descendantText" presStyleLbl="alignAcc1" presStyleIdx="3" presStyleCnt="5">
        <dgm:presLayoutVars>
          <dgm:bulletEnabled val="1"/>
        </dgm:presLayoutVars>
      </dgm:prSet>
      <dgm:spPr/>
    </dgm:pt>
    <dgm:pt modelId="{B71CA85B-372A-41C1-9AAE-E4196E391FE7}" type="pres">
      <dgm:prSet presAssocID="{6784A2CD-56DE-4D08-B3BC-A795925D7F34}" presName="sp" presStyleCnt="0"/>
      <dgm:spPr/>
    </dgm:pt>
    <dgm:pt modelId="{C09CA8AE-D7A7-489F-9A76-1F794F2A82E8}" type="pres">
      <dgm:prSet presAssocID="{481527A8-EF45-4943-B99C-015161BB0106}" presName="composite" presStyleCnt="0"/>
      <dgm:spPr/>
    </dgm:pt>
    <dgm:pt modelId="{88DB5142-4D69-4703-B4A3-3D78A8A0639F}" type="pres">
      <dgm:prSet presAssocID="{481527A8-EF45-4943-B99C-015161BB0106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588AB757-EF01-456E-89C9-B2C36D3489E4}" type="pres">
      <dgm:prSet presAssocID="{481527A8-EF45-4943-B99C-015161BB0106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5923EA06-F3A2-4D5D-B398-01CDF1CB4BA9}" srcId="{BD9DC23B-5028-4772-A8EB-A7876837BABF}" destId="{EAE3FD51-94FD-494C-81FC-01D4E2F8BA42}" srcOrd="0" destOrd="0" parTransId="{FDB9F4BF-74E0-4603-BBA4-535C070C8F18}" sibTransId="{7B61E9C7-9F97-4AEA-9229-FBFF01899411}"/>
    <dgm:cxn modelId="{030B421B-4971-4D3A-8760-C417894469C4}" type="presOf" srcId="{481527A8-EF45-4943-B99C-015161BB0106}" destId="{88DB5142-4D69-4703-B4A3-3D78A8A0639F}" srcOrd="0" destOrd="0" presId="urn:microsoft.com/office/officeart/2005/8/layout/chevron2"/>
    <dgm:cxn modelId="{F0638C2D-9F86-40D2-8B4F-344BD2A8A377}" srcId="{47D893FA-8853-42C2-8673-8ED05302D2E3}" destId="{C6508FF0-7F79-4942-ADA2-FE15D159E6C2}" srcOrd="0" destOrd="0" parTransId="{45EB4397-CB05-4400-9D8C-A27ED5D90327}" sibTransId="{B8A6BAB3-6D6A-4943-A1B7-AD3C316353DD}"/>
    <dgm:cxn modelId="{E476DD3D-754C-4018-B785-2390DC0C7BBD}" srcId="{BD9DC23B-5028-4772-A8EB-A7876837BABF}" destId="{02858B1A-37B3-4CD0-9D63-4F01ED6D366E}" srcOrd="1" destOrd="0" parTransId="{98224FB0-0585-4BEF-9659-ADE33A0437C3}" sibTransId="{EC22488C-EAA2-4F0E-9D63-C6CA24B9C06C}"/>
    <dgm:cxn modelId="{706F0D45-DE4A-4A68-9DD8-F115297CCB5F}" type="presOf" srcId="{47D893FA-8853-42C2-8673-8ED05302D2E3}" destId="{E36177A8-CD2C-42CB-8207-C9F2D0437550}" srcOrd="0" destOrd="0" presId="urn:microsoft.com/office/officeart/2005/8/layout/chevron2"/>
    <dgm:cxn modelId="{5FB77B48-B128-43D8-A8B7-0E3832B42FEC}" srcId="{481527A8-EF45-4943-B99C-015161BB0106}" destId="{40D8FDD2-50A6-478D-A2AD-99BD25B5B40C}" srcOrd="0" destOrd="0" parTransId="{A9F82B72-E8A2-4023-BE81-ED7CF7821C37}" sibTransId="{4E262444-02DD-498C-826E-C467254E5488}"/>
    <dgm:cxn modelId="{2A9DF550-DC8C-4A5F-8CD8-91555DB266E1}" srcId="{BD9DC23B-5028-4772-A8EB-A7876837BABF}" destId="{8B42BDBC-8684-477C-A7ED-9EECFF42680B}" srcOrd="3" destOrd="0" parTransId="{C2E02ABB-2B1A-433A-818E-3B28A81AC172}" sibTransId="{6784A2CD-56DE-4D08-B3BC-A795925D7F34}"/>
    <dgm:cxn modelId="{E3A75A55-3958-42C9-93D4-4678507E8072}" type="presOf" srcId="{8B42BDBC-8684-477C-A7ED-9EECFF42680B}" destId="{4BC5990A-93C6-4C22-85DF-ED57880AE92D}" srcOrd="0" destOrd="0" presId="urn:microsoft.com/office/officeart/2005/8/layout/chevron2"/>
    <dgm:cxn modelId="{3D1CF97D-211A-4474-B9F7-88A7BF89925D}" type="presOf" srcId="{15E21C42-87BC-42D9-8C03-7DB429107731}" destId="{B018E60A-99C6-4359-ACD1-C7BBC52135B7}" srcOrd="0" destOrd="0" presId="urn:microsoft.com/office/officeart/2005/8/layout/chevron2"/>
    <dgm:cxn modelId="{55C09083-4FE2-443B-B810-783C9DB3B587}" srcId="{02858B1A-37B3-4CD0-9D63-4F01ED6D366E}" destId="{15E21C42-87BC-42D9-8C03-7DB429107731}" srcOrd="0" destOrd="0" parTransId="{0BC3530A-42CA-4D87-A5A7-334BD3C834D9}" sibTransId="{EEB3D17F-BE90-4D59-B9D4-C45DE0B49969}"/>
    <dgm:cxn modelId="{F689CE83-E3D8-4987-9492-CEF021F11933}" type="presOf" srcId="{190D0CFB-0E86-4006-8764-A79DC01A3A0B}" destId="{B1C3E0C4-AAF2-4596-8F7F-E22E16B33234}" srcOrd="0" destOrd="0" presId="urn:microsoft.com/office/officeart/2005/8/layout/chevron2"/>
    <dgm:cxn modelId="{29B77B87-166F-4BBB-9E2E-51AE6849DA72}" type="presOf" srcId="{BD9DC23B-5028-4772-A8EB-A7876837BABF}" destId="{EE5725FE-6A52-4E2B-96F4-5F11269C436F}" srcOrd="0" destOrd="0" presId="urn:microsoft.com/office/officeart/2005/8/layout/chevron2"/>
    <dgm:cxn modelId="{11F49587-C16E-463A-89E8-0D2F7646C140}" srcId="{8B42BDBC-8684-477C-A7ED-9EECFF42680B}" destId="{E14E8349-31B7-4F19-AD9E-71043F1D2ED3}" srcOrd="0" destOrd="0" parTransId="{04F470A6-AFD4-4543-B50A-01F3807E0BC9}" sibTransId="{590AB00E-7816-4A40-9581-2A6DFDEB40C2}"/>
    <dgm:cxn modelId="{DB096A93-7010-4EE0-AC70-6C5F9C54F8BC}" srcId="{BD9DC23B-5028-4772-A8EB-A7876837BABF}" destId="{481527A8-EF45-4943-B99C-015161BB0106}" srcOrd="4" destOrd="0" parTransId="{D76863C1-0A8B-4246-98C3-22241BEAF27F}" sibTransId="{2E1344C8-F4BF-49AB-8CC7-34CA544367FC}"/>
    <dgm:cxn modelId="{90590DB1-A2C4-4676-9C0F-480DC93FE11F}" srcId="{BD9DC23B-5028-4772-A8EB-A7876837BABF}" destId="{47D893FA-8853-42C2-8673-8ED05302D2E3}" srcOrd="2" destOrd="0" parTransId="{F65B708C-292F-4A15-8A65-06D7544FACAD}" sibTransId="{4929C95A-83B9-475C-88F4-892D5FFFDC41}"/>
    <dgm:cxn modelId="{F1B978B8-40BF-4EB3-A8DA-16344BEA76B2}" srcId="{EAE3FD51-94FD-494C-81FC-01D4E2F8BA42}" destId="{190D0CFB-0E86-4006-8764-A79DC01A3A0B}" srcOrd="0" destOrd="0" parTransId="{0D2C4CB6-E6A3-4137-9B84-3FD616BD0371}" sibTransId="{61392E86-5B81-48D9-AD1E-ACC04C8AB49E}"/>
    <dgm:cxn modelId="{1F471DC2-0621-4015-A728-0690F11D9DE0}" type="presOf" srcId="{E14E8349-31B7-4F19-AD9E-71043F1D2ED3}" destId="{77C63FF1-0AC3-4D2B-B24F-EE474BA7AFCF}" srcOrd="0" destOrd="0" presId="urn:microsoft.com/office/officeart/2005/8/layout/chevron2"/>
    <dgm:cxn modelId="{EB5D0DDC-D30F-40EC-84E1-93D6D3C1571D}" type="presOf" srcId="{40D8FDD2-50A6-478D-A2AD-99BD25B5B40C}" destId="{588AB757-EF01-456E-89C9-B2C36D3489E4}" srcOrd="0" destOrd="0" presId="urn:microsoft.com/office/officeart/2005/8/layout/chevron2"/>
    <dgm:cxn modelId="{501027E5-648A-4F55-AD87-7F1B711AAB27}" type="presOf" srcId="{02858B1A-37B3-4CD0-9D63-4F01ED6D366E}" destId="{8AB29960-68B3-4F48-8EA4-35DFC672A653}" srcOrd="0" destOrd="0" presId="urn:microsoft.com/office/officeart/2005/8/layout/chevron2"/>
    <dgm:cxn modelId="{A9AD1CEA-1E3B-468F-BE21-0360E2DE2088}" type="presOf" srcId="{EAE3FD51-94FD-494C-81FC-01D4E2F8BA42}" destId="{1CE6F75D-6E3D-422C-B0D2-108FA3DC06C3}" srcOrd="0" destOrd="0" presId="urn:microsoft.com/office/officeart/2005/8/layout/chevron2"/>
    <dgm:cxn modelId="{DE3F38F4-F3BA-4280-A7BD-DCFCA3EB3A65}" type="presOf" srcId="{C6508FF0-7F79-4942-ADA2-FE15D159E6C2}" destId="{911C1A0C-BF73-4A87-A9B6-FE7A50A7153A}" srcOrd="0" destOrd="0" presId="urn:microsoft.com/office/officeart/2005/8/layout/chevron2"/>
    <dgm:cxn modelId="{7B6B44EB-A5B5-43AB-9359-EAF467A1DBCE}" type="presParOf" srcId="{EE5725FE-6A52-4E2B-96F4-5F11269C436F}" destId="{3058A889-2E32-4AE8-87EF-0F5A190D635C}" srcOrd="0" destOrd="0" presId="urn:microsoft.com/office/officeart/2005/8/layout/chevron2"/>
    <dgm:cxn modelId="{296E93A5-FC00-4AC3-A198-30F4F2222F7F}" type="presParOf" srcId="{3058A889-2E32-4AE8-87EF-0F5A190D635C}" destId="{1CE6F75D-6E3D-422C-B0D2-108FA3DC06C3}" srcOrd="0" destOrd="0" presId="urn:microsoft.com/office/officeart/2005/8/layout/chevron2"/>
    <dgm:cxn modelId="{63977EEE-A49D-4996-ACF5-073165132A72}" type="presParOf" srcId="{3058A889-2E32-4AE8-87EF-0F5A190D635C}" destId="{B1C3E0C4-AAF2-4596-8F7F-E22E16B33234}" srcOrd="1" destOrd="0" presId="urn:microsoft.com/office/officeart/2005/8/layout/chevron2"/>
    <dgm:cxn modelId="{A26F5AF3-C889-4E79-A057-7E2886920B99}" type="presParOf" srcId="{EE5725FE-6A52-4E2B-96F4-5F11269C436F}" destId="{50F72308-C256-431B-A0B2-478F9373569C}" srcOrd="1" destOrd="0" presId="urn:microsoft.com/office/officeart/2005/8/layout/chevron2"/>
    <dgm:cxn modelId="{3DEDB7CF-A507-4FC8-8CF1-F1833BD29E0B}" type="presParOf" srcId="{EE5725FE-6A52-4E2B-96F4-5F11269C436F}" destId="{29066167-3876-4F4B-8696-5735138F7D31}" srcOrd="2" destOrd="0" presId="urn:microsoft.com/office/officeart/2005/8/layout/chevron2"/>
    <dgm:cxn modelId="{E4E48BEF-F215-461B-B94A-E648BE4EF7A6}" type="presParOf" srcId="{29066167-3876-4F4B-8696-5735138F7D31}" destId="{8AB29960-68B3-4F48-8EA4-35DFC672A653}" srcOrd="0" destOrd="0" presId="urn:microsoft.com/office/officeart/2005/8/layout/chevron2"/>
    <dgm:cxn modelId="{DE1CC1B2-35C5-4E2F-B248-A071A9F0C5F2}" type="presParOf" srcId="{29066167-3876-4F4B-8696-5735138F7D31}" destId="{B018E60A-99C6-4359-ACD1-C7BBC52135B7}" srcOrd="1" destOrd="0" presId="urn:microsoft.com/office/officeart/2005/8/layout/chevron2"/>
    <dgm:cxn modelId="{EE4E1EA5-0A7A-4FEF-87A5-B02885E7877B}" type="presParOf" srcId="{EE5725FE-6A52-4E2B-96F4-5F11269C436F}" destId="{B444E395-4D52-487C-8F0C-F6935E05DAC8}" srcOrd="3" destOrd="0" presId="urn:microsoft.com/office/officeart/2005/8/layout/chevron2"/>
    <dgm:cxn modelId="{EEEA6941-66B6-4B85-8D59-141F97E6106E}" type="presParOf" srcId="{EE5725FE-6A52-4E2B-96F4-5F11269C436F}" destId="{C156E9C3-4F0D-42B7-BF61-ECA6CD0C93E5}" srcOrd="4" destOrd="0" presId="urn:microsoft.com/office/officeart/2005/8/layout/chevron2"/>
    <dgm:cxn modelId="{B9A2757C-97D3-414C-B1FA-327FBBF602E7}" type="presParOf" srcId="{C156E9C3-4F0D-42B7-BF61-ECA6CD0C93E5}" destId="{E36177A8-CD2C-42CB-8207-C9F2D0437550}" srcOrd="0" destOrd="0" presId="urn:microsoft.com/office/officeart/2005/8/layout/chevron2"/>
    <dgm:cxn modelId="{09696226-75BB-48FE-99BD-1E0FF78F5BCA}" type="presParOf" srcId="{C156E9C3-4F0D-42B7-BF61-ECA6CD0C93E5}" destId="{911C1A0C-BF73-4A87-A9B6-FE7A50A7153A}" srcOrd="1" destOrd="0" presId="urn:microsoft.com/office/officeart/2005/8/layout/chevron2"/>
    <dgm:cxn modelId="{7C04F25E-5BEA-4965-8832-55D9FA1DCC3D}" type="presParOf" srcId="{EE5725FE-6A52-4E2B-96F4-5F11269C436F}" destId="{2082D030-A691-4097-AAD8-694F8B09DFD7}" srcOrd="5" destOrd="0" presId="urn:microsoft.com/office/officeart/2005/8/layout/chevron2"/>
    <dgm:cxn modelId="{D97A4731-A72F-409F-82A1-2D2350B68B44}" type="presParOf" srcId="{EE5725FE-6A52-4E2B-96F4-5F11269C436F}" destId="{0FE75BB5-E829-4C56-95C1-414266323D3A}" srcOrd="6" destOrd="0" presId="urn:microsoft.com/office/officeart/2005/8/layout/chevron2"/>
    <dgm:cxn modelId="{A67527F4-1F2E-497C-893B-886B3FFA45A1}" type="presParOf" srcId="{0FE75BB5-E829-4C56-95C1-414266323D3A}" destId="{4BC5990A-93C6-4C22-85DF-ED57880AE92D}" srcOrd="0" destOrd="0" presId="urn:microsoft.com/office/officeart/2005/8/layout/chevron2"/>
    <dgm:cxn modelId="{323435AB-5B02-4993-91AB-5E832B69A4AE}" type="presParOf" srcId="{0FE75BB5-E829-4C56-95C1-414266323D3A}" destId="{77C63FF1-0AC3-4D2B-B24F-EE474BA7AFCF}" srcOrd="1" destOrd="0" presId="urn:microsoft.com/office/officeart/2005/8/layout/chevron2"/>
    <dgm:cxn modelId="{7A464964-C4EE-4932-88D2-BCEC5D3408E7}" type="presParOf" srcId="{EE5725FE-6A52-4E2B-96F4-5F11269C436F}" destId="{B71CA85B-372A-41C1-9AAE-E4196E391FE7}" srcOrd="7" destOrd="0" presId="urn:microsoft.com/office/officeart/2005/8/layout/chevron2"/>
    <dgm:cxn modelId="{8C9AB3CF-E4A7-4358-BB23-4E69B8D1FFB8}" type="presParOf" srcId="{EE5725FE-6A52-4E2B-96F4-5F11269C436F}" destId="{C09CA8AE-D7A7-489F-9A76-1F794F2A82E8}" srcOrd="8" destOrd="0" presId="urn:microsoft.com/office/officeart/2005/8/layout/chevron2"/>
    <dgm:cxn modelId="{61C21165-6122-4508-86E0-4530072AA30D}" type="presParOf" srcId="{C09CA8AE-D7A7-489F-9A76-1F794F2A82E8}" destId="{88DB5142-4D69-4703-B4A3-3D78A8A0639F}" srcOrd="0" destOrd="0" presId="urn:microsoft.com/office/officeart/2005/8/layout/chevron2"/>
    <dgm:cxn modelId="{62D9B663-7C87-4FE2-B8E2-825308890477}" type="presParOf" srcId="{C09CA8AE-D7A7-489F-9A76-1F794F2A82E8}" destId="{588AB757-EF01-456E-89C9-B2C36D3489E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55C0D6-ABDB-43F7-A15C-9509605DAE49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AED46E6-2476-429B-BA5B-B2019B7368A9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2000" dirty="0">
              <a:solidFill>
                <a:schemeClr val="bg1"/>
              </a:solidFill>
            </a:rPr>
            <a:t>Социальное обслуживание (за исключением стационарной формы)</a:t>
          </a:r>
        </a:p>
      </dgm:t>
    </dgm:pt>
    <dgm:pt modelId="{9B81162A-5027-4643-9838-7C3ABB009827}" type="parTrans" cxnId="{7CD8F492-5889-4612-892D-C7C74C4D88CF}">
      <dgm:prSet/>
      <dgm:spPr/>
      <dgm:t>
        <a:bodyPr/>
        <a:lstStyle/>
        <a:p>
          <a:endParaRPr lang="ru-RU"/>
        </a:p>
      </dgm:t>
    </dgm:pt>
    <dgm:pt modelId="{D8CB0325-9AF6-4C9F-97A5-F9A6BDCF6A98}" type="sibTrans" cxnId="{7CD8F492-5889-4612-892D-C7C74C4D88CF}">
      <dgm:prSet/>
      <dgm:spPr/>
      <dgm:t>
        <a:bodyPr/>
        <a:lstStyle/>
        <a:p>
          <a:endParaRPr lang="ru-RU"/>
        </a:p>
      </dgm:t>
    </dgm:pt>
    <dgm:pt modelId="{2E922C8D-0487-4775-90BD-0330BECA23D2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2000" dirty="0">
              <a:solidFill>
                <a:schemeClr val="bg1"/>
              </a:solidFill>
            </a:rPr>
            <a:t>Создание благоприятных условий для развития туристской индустрии в субъектах РФ</a:t>
          </a:r>
        </a:p>
      </dgm:t>
    </dgm:pt>
    <dgm:pt modelId="{B3B39E56-3439-4D0B-83A1-AA310B3A5C48}" type="parTrans" cxnId="{BCEC9906-A2D1-4299-9C80-3C6537006ED7}">
      <dgm:prSet/>
      <dgm:spPr/>
      <dgm:t>
        <a:bodyPr/>
        <a:lstStyle/>
        <a:p>
          <a:endParaRPr lang="ru-RU"/>
        </a:p>
      </dgm:t>
    </dgm:pt>
    <dgm:pt modelId="{8E619221-635E-44E2-BDF8-16DB30C46A0F}" type="sibTrans" cxnId="{BCEC9906-A2D1-4299-9C80-3C6537006ED7}">
      <dgm:prSet/>
      <dgm:spPr/>
      <dgm:t>
        <a:bodyPr/>
        <a:lstStyle/>
        <a:p>
          <a:endParaRPr lang="ru-RU"/>
        </a:p>
      </dgm:t>
    </dgm:pt>
    <dgm:pt modelId="{00CE75B0-D163-4B11-A93D-3F5E470EBC5B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2800" dirty="0">
              <a:solidFill>
                <a:schemeClr val="bg1"/>
              </a:solidFill>
            </a:rPr>
            <a:t>Содействие занятости населения</a:t>
          </a:r>
        </a:p>
      </dgm:t>
    </dgm:pt>
    <dgm:pt modelId="{DA4CBF13-E2C7-470B-8D4C-C35739F18C1A}" type="parTrans" cxnId="{0D023F59-8227-43CF-9EA8-4C4F9FD27730}">
      <dgm:prSet/>
      <dgm:spPr/>
      <dgm:t>
        <a:bodyPr/>
        <a:lstStyle/>
        <a:p>
          <a:endParaRPr lang="ru-RU"/>
        </a:p>
      </dgm:t>
    </dgm:pt>
    <dgm:pt modelId="{AF5CECDC-AE01-47C4-84D5-A1A86DD8DFEE}" type="sibTrans" cxnId="{0D023F59-8227-43CF-9EA8-4C4F9FD27730}">
      <dgm:prSet/>
      <dgm:spPr/>
      <dgm:t>
        <a:bodyPr/>
        <a:lstStyle/>
        <a:p>
          <a:endParaRPr lang="ru-RU"/>
        </a:p>
      </dgm:t>
    </dgm:pt>
    <dgm:pt modelId="{04DDDC23-C62E-443A-8FCD-2AA12DA23282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2800" dirty="0">
              <a:solidFill>
                <a:schemeClr val="bg1"/>
              </a:solidFill>
            </a:rPr>
            <a:t>Спортивная подготовка</a:t>
          </a:r>
        </a:p>
      </dgm:t>
    </dgm:pt>
    <dgm:pt modelId="{93428632-B198-4C11-AEEA-EC9DBE29EACC}" type="parTrans" cxnId="{BE78D1C8-3DB5-4D3A-9999-54FCBEA9B18F}">
      <dgm:prSet/>
      <dgm:spPr/>
      <dgm:t>
        <a:bodyPr/>
        <a:lstStyle/>
        <a:p>
          <a:endParaRPr lang="ru-RU"/>
        </a:p>
      </dgm:t>
    </dgm:pt>
    <dgm:pt modelId="{90BA6D31-6F2C-4102-A570-2BAE61C36BC7}" type="sibTrans" cxnId="{BE78D1C8-3DB5-4D3A-9999-54FCBEA9B18F}">
      <dgm:prSet/>
      <dgm:spPr/>
      <dgm:t>
        <a:bodyPr/>
        <a:lstStyle/>
        <a:p>
          <a:endParaRPr lang="ru-RU"/>
        </a:p>
      </dgm:t>
    </dgm:pt>
    <dgm:pt modelId="{939BF136-69AA-47A5-91BC-46C9D084F980}">
      <dgm:prSet custT="1"/>
      <dgm:spPr/>
      <dgm:t>
        <a:bodyPr/>
        <a:lstStyle/>
        <a:p>
          <a:r>
            <a:rPr lang="ru-RU" sz="2000" dirty="0">
              <a:solidFill>
                <a:schemeClr val="bg1"/>
              </a:solidFill>
            </a:rPr>
            <a:t>Санаторно-курортное лечение (за исключением услуг, предоставляемых в рамках </a:t>
          </a:r>
          <a:r>
            <a:rPr lang="ru-RU" sz="2000" dirty="0" err="1">
              <a:solidFill>
                <a:schemeClr val="bg1"/>
              </a:solidFill>
            </a:rPr>
            <a:t>гос.соц.помощи</a:t>
          </a:r>
          <a:r>
            <a:rPr lang="ru-RU" sz="2000" dirty="0">
              <a:solidFill>
                <a:schemeClr val="bg1"/>
              </a:solidFill>
            </a:rPr>
            <a:t>)</a:t>
          </a:r>
          <a:endParaRPr lang="ru-RU" sz="3200" dirty="0">
            <a:solidFill>
              <a:schemeClr val="bg1"/>
            </a:solidFill>
          </a:endParaRPr>
        </a:p>
      </dgm:t>
    </dgm:pt>
    <dgm:pt modelId="{A4AE3709-F0EE-477A-8249-F3BDB9DA7016}" type="parTrans" cxnId="{FD288DD7-75AD-4AB2-ADE8-4DD9914DCA9D}">
      <dgm:prSet/>
      <dgm:spPr/>
      <dgm:t>
        <a:bodyPr/>
        <a:lstStyle/>
        <a:p>
          <a:endParaRPr lang="ru-RU"/>
        </a:p>
      </dgm:t>
    </dgm:pt>
    <dgm:pt modelId="{FD94A54A-9AFD-4123-A144-068CC52EDCF1}" type="sibTrans" cxnId="{FD288DD7-75AD-4AB2-ADE8-4DD9914DCA9D}">
      <dgm:prSet/>
      <dgm:spPr/>
      <dgm:t>
        <a:bodyPr/>
        <a:lstStyle/>
        <a:p>
          <a:endParaRPr lang="ru-RU"/>
        </a:p>
      </dgm:t>
    </dgm:pt>
    <dgm:pt modelId="{B3ED2EC8-C38A-4FD8-B737-6B9C5F4CC5A6}">
      <dgm:prSet custT="1"/>
      <dgm:spPr/>
      <dgm:t>
        <a:bodyPr/>
        <a:lstStyle/>
        <a:p>
          <a:r>
            <a:rPr lang="ru-RU" sz="2400" dirty="0">
              <a:solidFill>
                <a:schemeClr val="bg1"/>
              </a:solidFill>
            </a:rPr>
            <a:t>Оказание паллиативной медицинской помощи</a:t>
          </a:r>
          <a:endParaRPr lang="ru-RU" sz="3200" dirty="0">
            <a:solidFill>
              <a:schemeClr val="bg1"/>
            </a:solidFill>
          </a:endParaRPr>
        </a:p>
      </dgm:t>
    </dgm:pt>
    <dgm:pt modelId="{F8EB0498-E3A9-4A17-8F8F-B07987572F81}" type="parTrans" cxnId="{7261E93A-A462-4BAD-852A-FD226A346938}">
      <dgm:prSet/>
      <dgm:spPr/>
      <dgm:t>
        <a:bodyPr/>
        <a:lstStyle/>
        <a:p>
          <a:endParaRPr lang="ru-RU"/>
        </a:p>
      </dgm:t>
    </dgm:pt>
    <dgm:pt modelId="{741365F6-350E-4BE9-9013-3FC17D953CF4}" type="sibTrans" cxnId="{7261E93A-A462-4BAD-852A-FD226A346938}">
      <dgm:prSet/>
      <dgm:spPr/>
      <dgm:t>
        <a:bodyPr/>
        <a:lstStyle/>
        <a:p>
          <a:endParaRPr lang="ru-RU"/>
        </a:p>
      </dgm:t>
    </dgm:pt>
    <dgm:pt modelId="{B40A1BE5-18B7-4BD0-B2D3-2D361BC8B165}" type="pres">
      <dgm:prSet presAssocID="{1D55C0D6-ABDB-43F7-A15C-9509605DAE49}" presName="Name0" presStyleCnt="0">
        <dgm:presLayoutVars>
          <dgm:dir/>
          <dgm:resizeHandles val="exact"/>
        </dgm:presLayoutVars>
      </dgm:prSet>
      <dgm:spPr/>
    </dgm:pt>
    <dgm:pt modelId="{825DF0F5-9A29-4C22-BB77-8DF0AC780250}" type="pres">
      <dgm:prSet presAssocID="{8AED46E6-2476-429B-BA5B-B2019B7368A9}" presName="composite" presStyleCnt="0"/>
      <dgm:spPr/>
    </dgm:pt>
    <dgm:pt modelId="{B547071C-AAE2-4909-9A83-E75CD537F5C3}" type="pres">
      <dgm:prSet presAssocID="{8AED46E6-2476-429B-BA5B-B2019B7368A9}" presName="rect1" presStyleLbl="trAlignAcc1" presStyleIdx="0" presStyleCnt="6">
        <dgm:presLayoutVars>
          <dgm:bulletEnabled val="1"/>
        </dgm:presLayoutVars>
      </dgm:prSet>
      <dgm:spPr/>
    </dgm:pt>
    <dgm:pt modelId="{8C82155D-A7B7-4B01-869E-854BE2070955}" type="pres">
      <dgm:prSet presAssocID="{8AED46E6-2476-429B-BA5B-B2019B7368A9}" presName="rect2" presStyleLbl="fgImgPlace1" presStyleIdx="0" presStyleCnt="6" custLinFactNeighborX="17008" custLinFactNeighborY="1067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Семья с двумя детьми"/>
        </a:ext>
      </dgm:extLst>
    </dgm:pt>
    <dgm:pt modelId="{991EDAF2-36A3-4D1C-82DA-EEA78A2C3B7B}" type="pres">
      <dgm:prSet presAssocID="{D8CB0325-9AF6-4C9F-97A5-F9A6BDCF6A98}" presName="sibTrans" presStyleCnt="0"/>
      <dgm:spPr/>
    </dgm:pt>
    <dgm:pt modelId="{62B5BC87-7161-45DE-9B12-0E2019DED95A}" type="pres">
      <dgm:prSet presAssocID="{939BF136-69AA-47A5-91BC-46C9D084F980}" presName="composite" presStyleCnt="0"/>
      <dgm:spPr/>
    </dgm:pt>
    <dgm:pt modelId="{5DB65585-5C9C-417A-BEAD-B2A9EF8C12FF}" type="pres">
      <dgm:prSet presAssocID="{939BF136-69AA-47A5-91BC-46C9D084F980}" presName="rect1" presStyleLbl="trAlignAcc1" presStyleIdx="1" presStyleCnt="6">
        <dgm:presLayoutVars>
          <dgm:bulletEnabled val="1"/>
        </dgm:presLayoutVars>
      </dgm:prSet>
      <dgm:spPr/>
    </dgm:pt>
    <dgm:pt modelId="{CE9E4AFE-2C3D-455D-909D-865ACE1C0BC2}" type="pres">
      <dgm:prSet presAssocID="{939BF136-69AA-47A5-91BC-46C9D084F980}" presName="rect2" presStyleLbl="fgImgPlace1" presStyleIdx="1" presStyleCnt="6" custLinFactNeighborX="14007" custLinFactNeighborY="1000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Пейзаж леса"/>
        </a:ext>
      </dgm:extLst>
    </dgm:pt>
    <dgm:pt modelId="{A78C4371-B2C3-4036-999C-3C9FFB6CF576}" type="pres">
      <dgm:prSet presAssocID="{FD94A54A-9AFD-4123-A144-068CC52EDCF1}" presName="sibTrans" presStyleCnt="0"/>
      <dgm:spPr/>
    </dgm:pt>
    <dgm:pt modelId="{DA15F78F-8305-44DA-898A-264FB524FCB2}" type="pres">
      <dgm:prSet presAssocID="{B3ED2EC8-C38A-4FD8-B737-6B9C5F4CC5A6}" presName="composite" presStyleCnt="0"/>
      <dgm:spPr/>
    </dgm:pt>
    <dgm:pt modelId="{E70039C3-ADF2-48E2-BD24-4D8730C93581}" type="pres">
      <dgm:prSet presAssocID="{B3ED2EC8-C38A-4FD8-B737-6B9C5F4CC5A6}" presName="rect1" presStyleLbl="trAlignAcc1" presStyleIdx="2" presStyleCnt="6">
        <dgm:presLayoutVars>
          <dgm:bulletEnabled val="1"/>
        </dgm:presLayoutVars>
      </dgm:prSet>
      <dgm:spPr/>
    </dgm:pt>
    <dgm:pt modelId="{C0F1994F-28BE-433A-8F2F-C0DC0F14C694}" type="pres">
      <dgm:prSet presAssocID="{B3ED2EC8-C38A-4FD8-B737-6B9C5F4CC5A6}" presName="rect2" presStyleLbl="fgImgPlace1" presStyleIdx="2" presStyleCnt="6" custLinFactNeighborX="17008" custLinFactNeighborY="11339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Рукопожатие"/>
        </a:ext>
      </dgm:extLst>
    </dgm:pt>
    <dgm:pt modelId="{0987138B-22E4-47E4-8F00-1F4B7317C206}" type="pres">
      <dgm:prSet presAssocID="{741365F6-350E-4BE9-9013-3FC17D953CF4}" presName="sibTrans" presStyleCnt="0"/>
      <dgm:spPr/>
    </dgm:pt>
    <dgm:pt modelId="{5AE3639B-EC78-45AF-B055-C7995FE7791C}" type="pres">
      <dgm:prSet presAssocID="{2E922C8D-0487-4775-90BD-0330BECA23D2}" presName="composite" presStyleCnt="0"/>
      <dgm:spPr/>
    </dgm:pt>
    <dgm:pt modelId="{54F5BA45-B967-4327-8ACE-C131CA4CD0F9}" type="pres">
      <dgm:prSet presAssocID="{2E922C8D-0487-4775-90BD-0330BECA23D2}" presName="rect1" presStyleLbl="trAlignAcc1" presStyleIdx="3" presStyleCnt="6">
        <dgm:presLayoutVars>
          <dgm:bulletEnabled val="1"/>
        </dgm:presLayoutVars>
      </dgm:prSet>
      <dgm:spPr/>
    </dgm:pt>
    <dgm:pt modelId="{D37B818B-649D-4656-81D3-F1ADB6CEF1F1}" type="pres">
      <dgm:prSet presAssocID="{2E922C8D-0487-4775-90BD-0330BECA23D2}" presName="rect2" presStyleLbl="fgImgPlace1" presStyleIdx="3" presStyleCnt="6" custLinFactNeighborX="15007" custLinFactNeighborY="1000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Турпоход"/>
        </a:ext>
      </dgm:extLst>
    </dgm:pt>
    <dgm:pt modelId="{D015F6F3-7D48-4196-B613-D4BD20B6FD07}" type="pres">
      <dgm:prSet presAssocID="{8E619221-635E-44E2-BDF8-16DB30C46A0F}" presName="sibTrans" presStyleCnt="0"/>
      <dgm:spPr/>
    </dgm:pt>
    <dgm:pt modelId="{3C49DF58-4BCC-44AC-A5B5-A24A4F4D5A58}" type="pres">
      <dgm:prSet presAssocID="{00CE75B0-D163-4B11-A93D-3F5E470EBC5B}" presName="composite" presStyleCnt="0"/>
      <dgm:spPr/>
    </dgm:pt>
    <dgm:pt modelId="{D83700D5-D781-436B-A12A-42110A4CF200}" type="pres">
      <dgm:prSet presAssocID="{00CE75B0-D163-4B11-A93D-3F5E470EBC5B}" presName="rect1" presStyleLbl="trAlignAcc1" presStyleIdx="4" presStyleCnt="6">
        <dgm:presLayoutVars>
          <dgm:bulletEnabled val="1"/>
        </dgm:presLayoutVars>
      </dgm:prSet>
      <dgm:spPr/>
    </dgm:pt>
    <dgm:pt modelId="{8718B68F-E919-491A-B23D-A531A91068BA}" type="pres">
      <dgm:prSet presAssocID="{00CE75B0-D163-4B11-A93D-3F5E470EBC5B}" presName="rect2" presStyleLbl="fgImgPlace1" presStyleIdx="4" presStyleCnt="6" custLinFactNeighborX="16008" custLinFactNeighborY="533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Портфель"/>
        </a:ext>
      </dgm:extLst>
    </dgm:pt>
    <dgm:pt modelId="{31B701B5-208C-471A-8D1C-99BD2905AA78}" type="pres">
      <dgm:prSet presAssocID="{AF5CECDC-AE01-47C4-84D5-A1A86DD8DFEE}" presName="sibTrans" presStyleCnt="0"/>
      <dgm:spPr/>
    </dgm:pt>
    <dgm:pt modelId="{C48B0971-28B0-4855-98B4-747D202F56D0}" type="pres">
      <dgm:prSet presAssocID="{04DDDC23-C62E-443A-8FCD-2AA12DA23282}" presName="composite" presStyleCnt="0"/>
      <dgm:spPr/>
    </dgm:pt>
    <dgm:pt modelId="{CAD89607-CDA3-44E7-BA11-DB016104449B}" type="pres">
      <dgm:prSet presAssocID="{04DDDC23-C62E-443A-8FCD-2AA12DA23282}" presName="rect1" presStyleLbl="trAlignAcc1" presStyleIdx="5" presStyleCnt="6">
        <dgm:presLayoutVars>
          <dgm:bulletEnabled val="1"/>
        </dgm:presLayoutVars>
      </dgm:prSet>
      <dgm:spPr/>
    </dgm:pt>
    <dgm:pt modelId="{3513CE55-E89D-4838-9B60-02D4E714D33C}" type="pres">
      <dgm:prSet presAssocID="{04DDDC23-C62E-443A-8FCD-2AA12DA23282}" presName="rect2" presStyleLbl="fgImgPlace1" presStyleIdx="5" presStyleCnt="6" custLinFactNeighborX="11005" custLinFactNeighborY="10005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Футбол"/>
        </a:ext>
      </dgm:extLst>
    </dgm:pt>
  </dgm:ptLst>
  <dgm:cxnLst>
    <dgm:cxn modelId="{BCEC9906-A2D1-4299-9C80-3C6537006ED7}" srcId="{1D55C0D6-ABDB-43F7-A15C-9509605DAE49}" destId="{2E922C8D-0487-4775-90BD-0330BECA23D2}" srcOrd="3" destOrd="0" parTransId="{B3B39E56-3439-4D0B-83A1-AA310B3A5C48}" sibTransId="{8E619221-635E-44E2-BDF8-16DB30C46A0F}"/>
    <dgm:cxn modelId="{738CD521-AC89-42BD-825D-465E07AD89BF}" type="presOf" srcId="{00CE75B0-D163-4B11-A93D-3F5E470EBC5B}" destId="{D83700D5-D781-436B-A12A-42110A4CF200}" srcOrd="0" destOrd="0" presId="urn:microsoft.com/office/officeart/2008/layout/PictureStrips"/>
    <dgm:cxn modelId="{8A32CC25-D113-4474-8CDC-71C04C52EEDD}" type="presOf" srcId="{B3ED2EC8-C38A-4FD8-B737-6B9C5F4CC5A6}" destId="{E70039C3-ADF2-48E2-BD24-4D8730C93581}" srcOrd="0" destOrd="0" presId="urn:microsoft.com/office/officeart/2008/layout/PictureStrips"/>
    <dgm:cxn modelId="{7261E93A-A462-4BAD-852A-FD226A346938}" srcId="{1D55C0D6-ABDB-43F7-A15C-9509605DAE49}" destId="{B3ED2EC8-C38A-4FD8-B737-6B9C5F4CC5A6}" srcOrd="2" destOrd="0" parTransId="{F8EB0498-E3A9-4A17-8F8F-B07987572F81}" sibTransId="{741365F6-350E-4BE9-9013-3FC17D953CF4}"/>
    <dgm:cxn modelId="{5F185745-3760-4A29-8C80-DD1587E1BDB3}" type="presOf" srcId="{8AED46E6-2476-429B-BA5B-B2019B7368A9}" destId="{B547071C-AAE2-4909-9A83-E75CD537F5C3}" srcOrd="0" destOrd="0" presId="urn:microsoft.com/office/officeart/2008/layout/PictureStrips"/>
    <dgm:cxn modelId="{599F7355-EF95-40F5-A98C-F84FAD1A87A7}" type="presOf" srcId="{939BF136-69AA-47A5-91BC-46C9D084F980}" destId="{5DB65585-5C9C-417A-BEAD-B2A9EF8C12FF}" srcOrd="0" destOrd="0" presId="urn:microsoft.com/office/officeart/2008/layout/PictureStrips"/>
    <dgm:cxn modelId="{5CAF0577-A3B0-4569-B80A-7664369F7A09}" type="presOf" srcId="{2E922C8D-0487-4775-90BD-0330BECA23D2}" destId="{54F5BA45-B967-4327-8ACE-C131CA4CD0F9}" srcOrd="0" destOrd="0" presId="urn:microsoft.com/office/officeart/2008/layout/PictureStrips"/>
    <dgm:cxn modelId="{0D023F59-8227-43CF-9EA8-4C4F9FD27730}" srcId="{1D55C0D6-ABDB-43F7-A15C-9509605DAE49}" destId="{00CE75B0-D163-4B11-A93D-3F5E470EBC5B}" srcOrd="4" destOrd="0" parTransId="{DA4CBF13-E2C7-470B-8D4C-C35739F18C1A}" sibTransId="{AF5CECDC-AE01-47C4-84D5-A1A86DD8DFEE}"/>
    <dgm:cxn modelId="{7CD8F492-5889-4612-892D-C7C74C4D88CF}" srcId="{1D55C0D6-ABDB-43F7-A15C-9509605DAE49}" destId="{8AED46E6-2476-429B-BA5B-B2019B7368A9}" srcOrd="0" destOrd="0" parTransId="{9B81162A-5027-4643-9838-7C3ABB009827}" sibTransId="{D8CB0325-9AF6-4C9F-97A5-F9A6BDCF6A98}"/>
    <dgm:cxn modelId="{A51C85B5-A62F-40B0-B54C-D6D289B79C5B}" type="presOf" srcId="{04DDDC23-C62E-443A-8FCD-2AA12DA23282}" destId="{CAD89607-CDA3-44E7-BA11-DB016104449B}" srcOrd="0" destOrd="0" presId="urn:microsoft.com/office/officeart/2008/layout/PictureStrips"/>
    <dgm:cxn modelId="{BE78D1C8-3DB5-4D3A-9999-54FCBEA9B18F}" srcId="{1D55C0D6-ABDB-43F7-A15C-9509605DAE49}" destId="{04DDDC23-C62E-443A-8FCD-2AA12DA23282}" srcOrd="5" destOrd="0" parTransId="{93428632-B198-4C11-AEEA-EC9DBE29EACC}" sibTransId="{90BA6D31-6F2C-4102-A570-2BAE61C36BC7}"/>
    <dgm:cxn modelId="{FD288DD7-75AD-4AB2-ADE8-4DD9914DCA9D}" srcId="{1D55C0D6-ABDB-43F7-A15C-9509605DAE49}" destId="{939BF136-69AA-47A5-91BC-46C9D084F980}" srcOrd="1" destOrd="0" parTransId="{A4AE3709-F0EE-477A-8249-F3BDB9DA7016}" sibTransId="{FD94A54A-9AFD-4123-A144-068CC52EDCF1}"/>
    <dgm:cxn modelId="{1ADE7BFD-FCF1-4C97-BDC4-5BCCFA2C4AD3}" type="presOf" srcId="{1D55C0D6-ABDB-43F7-A15C-9509605DAE49}" destId="{B40A1BE5-18B7-4BD0-B2D3-2D361BC8B165}" srcOrd="0" destOrd="0" presId="urn:microsoft.com/office/officeart/2008/layout/PictureStrips"/>
    <dgm:cxn modelId="{F09F0CEC-F87C-4F47-B7D5-7253A2B46DB5}" type="presParOf" srcId="{B40A1BE5-18B7-4BD0-B2D3-2D361BC8B165}" destId="{825DF0F5-9A29-4C22-BB77-8DF0AC780250}" srcOrd="0" destOrd="0" presId="urn:microsoft.com/office/officeart/2008/layout/PictureStrips"/>
    <dgm:cxn modelId="{10EF7E7A-3508-4C67-A721-B0E29BFF1778}" type="presParOf" srcId="{825DF0F5-9A29-4C22-BB77-8DF0AC780250}" destId="{B547071C-AAE2-4909-9A83-E75CD537F5C3}" srcOrd="0" destOrd="0" presId="urn:microsoft.com/office/officeart/2008/layout/PictureStrips"/>
    <dgm:cxn modelId="{1937094F-F7F3-4519-AC85-BB57173C8E59}" type="presParOf" srcId="{825DF0F5-9A29-4C22-BB77-8DF0AC780250}" destId="{8C82155D-A7B7-4B01-869E-854BE2070955}" srcOrd="1" destOrd="0" presId="urn:microsoft.com/office/officeart/2008/layout/PictureStrips"/>
    <dgm:cxn modelId="{7CAB8317-A6C3-4F9F-B8E9-30435547C940}" type="presParOf" srcId="{B40A1BE5-18B7-4BD0-B2D3-2D361BC8B165}" destId="{991EDAF2-36A3-4D1C-82DA-EEA78A2C3B7B}" srcOrd="1" destOrd="0" presId="urn:microsoft.com/office/officeart/2008/layout/PictureStrips"/>
    <dgm:cxn modelId="{C6BF7B12-B89C-4387-B0DA-6E29D9B427D5}" type="presParOf" srcId="{B40A1BE5-18B7-4BD0-B2D3-2D361BC8B165}" destId="{62B5BC87-7161-45DE-9B12-0E2019DED95A}" srcOrd="2" destOrd="0" presId="urn:microsoft.com/office/officeart/2008/layout/PictureStrips"/>
    <dgm:cxn modelId="{056A4331-2FFB-42CE-9117-F9CA16C0F395}" type="presParOf" srcId="{62B5BC87-7161-45DE-9B12-0E2019DED95A}" destId="{5DB65585-5C9C-417A-BEAD-B2A9EF8C12FF}" srcOrd="0" destOrd="0" presId="urn:microsoft.com/office/officeart/2008/layout/PictureStrips"/>
    <dgm:cxn modelId="{0761B915-9BD3-41AD-94B6-87752ADBE1C8}" type="presParOf" srcId="{62B5BC87-7161-45DE-9B12-0E2019DED95A}" destId="{CE9E4AFE-2C3D-455D-909D-865ACE1C0BC2}" srcOrd="1" destOrd="0" presId="urn:microsoft.com/office/officeart/2008/layout/PictureStrips"/>
    <dgm:cxn modelId="{ACA2AB70-AF73-4067-A7ED-7F03F7634D36}" type="presParOf" srcId="{B40A1BE5-18B7-4BD0-B2D3-2D361BC8B165}" destId="{A78C4371-B2C3-4036-999C-3C9FFB6CF576}" srcOrd="3" destOrd="0" presId="urn:microsoft.com/office/officeart/2008/layout/PictureStrips"/>
    <dgm:cxn modelId="{C3BA02BD-EE66-4193-B64C-C09E89F28F97}" type="presParOf" srcId="{B40A1BE5-18B7-4BD0-B2D3-2D361BC8B165}" destId="{DA15F78F-8305-44DA-898A-264FB524FCB2}" srcOrd="4" destOrd="0" presId="urn:microsoft.com/office/officeart/2008/layout/PictureStrips"/>
    <dgm:cxn modelId="{D58DC1F3-4C2B-43E0-BEF7-96F0288E24E0}" type="presParOf" srcId="{DA15F78F-8305-44DA-898A-264FB524FCB2}" destId="{E70039C3-ADF2-48E2-BD24-4D8730C93581}" srcOrd="0" destOrd="0" presId="urn:microsoft.com/office/officeart/2008/layout/PictureStrips"/>
    <dgm:cxn modelId="{C8C3B814-F490-4297-8A11-1764A2FD5F4F}" type="presParOf" srcId="{DA15F78F-8305-44DA-898A-264FB524FCB2}" destId="{C0F1994F-28BE-433A-8F2F-C0DC0F14C694}" srcOrd="1" destOrd="0" presId="urn:microsoft.com/office/officeart/2008/layout/PictureStrips"/>
    <dgm:cxn modelId="{E750EA88-4B39-4EFC-8DD8-F25F7D8F072D}" type="presParOf" srcId="{B40A1BE5-18B7-4BD0-B2D3-2D361BC8B165}" destId="{0987138B-22E4-47E4-8F00-1F4B7317C206}" srcOrd="5" destOrd="0" presId="urn:microsoft.com/office/officeart/2008/layout/PictureStrips"/>
    <dgm:cxn modelId="{BD4CF58A-34BA-423C-8624-068FA83A0EA7}" type="presParOf" srcId="{B40A1BE5-18B7-4BD0-B2D3-2D361BC8B165}" destId="{5AE3639B-EC78-45AF-B055-C7995FE7791C}" srcOrd="6" destOrd="0" presId="urn:microsoft.com/office/officeart/2008/layout/PictureStrips"/>
    <dgm:cxn modelId="{7C863810-3EDA-4D5F-B3B9-1E998F6C7AA2}" type="presParOf" srcId="{5AE3639B-EC78-45AF-B055-C7995FE7791C}" destId="{54F5BA45-B967-4327-8ACE-C131CA4CD0F9}" srcOrd="0" destOrd="0" presId="urn:microsoft.com/office/officeart/2008/layout/PictureStrips"/>
    <dgm:cxn modelId="{6BA290B2-CE3D-45A0-A601-D620371554F2}" type="presParOf" srcId="{5AE3639B-EC78-45AF-B055-C7995FE7791C}" destId="{D37B818B-649D-4656-81D3-F1ADB6CEF1F1}" srcOrd="1" destOrd="0" presId="urn:microsoft.com/office/officeart/2008/layout/PictureStrips"/>
    <dgm:cxn modelId="{D82A2264-E3A1-442E-8890-1D96764CC858}" type="presParOf" srcId="{B40A1BE5-18B7-4BD0-B2D3-2D361BC8B165}" destId="{D015F6F3-7D48-4196-B613-D4BD20B6FD07}" srcOrd="7" destOrd="0" presId="urn:microsoft.com/office/officeart/2008/layout/PictureStrips"/>
    <dgm:cxn modelId="{86A53062-306F-4D13-9B42-27BC787D5BE2}" type="presParOf" srcId="{B40A1BE5-18B7-4BD0-B2D3-2D361BC8B165}" destId="{3C49DF58-4BCC-44AC-A5B5-A24A4F4D5A58}" srcOrd="8" destOrd="0" presId="urn:microsoft.com/office/officeart/2008/layout/PictureStrips"/>
    <dgm:cxn modelId="{210F0892-06AC-436A-B6A8-069F5CB7013D}" type="presParOf" srcId="{3C49DF58-4BCC-44AC-A5B5-A24A4F4D5A58}" destId="{D83700D5-D781-436B-A12A-42110A4CF200}" srcOrd="0" destOrd="0" presId="urn:microsoft.com/office/officeart/2008/layout/PictureStrips"/>
    <dgm:cxn modelId="{DD1B4C8F-3E42-4DBD-9C52-CB6CE5DE748B}" type="presParOf" srcId="{3C49DF58-4BCC-44AC-A5B5-A24A4F4D5A58}" destId="{8718B68F-E919-491A-B23D-A531A91068BA}" srcOrd="1" destOrd="0" presId="urn:microsoft.com/office/officeart/2008/layout/PictureStrips"/>
    <dgm:cxn modelId="{BFB287A2-6FD3-4DEA-90F1-B1FCC46526FD}" type="presParOf" srcId="{B40A1BE5-18B7-4BD0-B2D3-2D361BC8B165}" destId="{31B701B5-208C-471A-8D1C-99BD2905AA78}" srcOrd="9" destOrd="0" presId="urn:microsoft.com/office/officeart/2008/layout/PictureStrips"/>
    <dgm:cxn modelId="{4816658C-5EB6-4DA8-8A14-6D37E0D04446}" type="presParOf" srcId="{B40A1BE5-18B7-4BD0-B2D3-2D361BC8B165}" destId="{C48B0971-28B0-4855-98B4-747D202F56D0}" srcOrd="10" destOrd="0" presId="urn:microsoft.com/office/officeart/2008/layout/PictureStrips"/>
    <dgm:cxn modelId="{D996BE3D-F6E6-413D-A4FE-B021892EBC6F}" type="presParOf" srcId="{C48B0971-28B0-4855-98B4-747D202F56D0}" destId="{CAD89607-CDA3-44E7-BA11-DB016104449B}" srcOrd="0" destOrd="0" presId="urn:microsoft.com/office/officeart/2008/layout/PictureStrips"/>
    <dgm:cxn modelId="{9E83CB72-3FC7-43B7-A88B-763BE0906CE1}" type="presParOf" srcId="{C48B0971-28B0-4855-98B4-747D202F56D0}" destId="{3513CE55-E89D-4838-9B60-02D4E714D33C}" srcOrd="1" destOrd="0" presId="urn:microsoft.com/office/officeart/2008/layout/PictureStrips"/>
  </dgm:cxnLst>
  <dgm:bg>
    <a:effectLst>
      <a:softEdge rad="177800"/>
    </a:effectLst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D55C0D6-ABDB-43F7-A15C-9509605DAE49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AED46E6-2476-429B-BA5B-B2019B7368A9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2000" dirty="0">
              <a:solidFill>
                <a:schemeClr val="tx1"/>
              </a:solidFill>
            </a:rPr>
            <a:t>Социальное обслуживание </a:t>
          </a:r>
          <a:br>
            <a:rPr lang="ru-RU" sz="2000" dirty="0">
              <a:solidFill>
                <a:schemeClr val="tx1"/>
              </a:solidFill>
            </a:rPr>
          </a:br>
          <a:r>
            <a:rPr lang="ru-RU" sz="2000" dirty="0">
              <a:solidFill>
                <a:schemeClr val="tx1"/>
              </a:solidFill>
            </a:rPr>
            <a:t>(за </a:t>
          </a:r>
          <a:r>
            <a:rPr lang="ru-RU" sz="2000" dirty="0" err="1">
              <a:solidFill>
                <a:schemeClr val="tx1"/>
              </a:solidFill>
            </a:rPr>
            <a:t>искл</a:t>
          </a:r>
          <a:r>
            <a:rPr lang="ru-RU" sz="2000" dirty="0">
              <a:solidFill>
                <a:schemeClr val="tx1"/>
              </a:solidFill>
            </a:rPr>
            <a:t>. </a:t>
          </a:r>
          <a:r>
            <a:rPr lang="ru-RU" sz="2000" dirty="0" err="1">
              <a:solidFill>
                <a:schemeClr val="tx1"/>
              </a:solidFill>
            </a:rPr>
            <a:t>стац</a:t>
          </a:r>
          <a:r>
            <a:rPr lang="ru-RU" sz="2000" dirty="0">
              <a:solidFill>
                <a:schemeClr val="tx1"/>
              </a:solidFill>
            </a:rPr>
            <a:t>. формы)</a:t>
          </a:r>
        </a:p>
      </dgm:t>
    </dgm:pt>
    <dgm:pt modelId="{9B81162A-5027-4643-9838-7C3ABB009827}" type="parTrans" cxnId="{7CD8F492-5889-4612-892D-C7C74C4D88CF}">
      <dgm:prSet/>
      <dgm:spPr/>
      <dgm:t>
        <a:bodyPr/>
        <a:lstStyle/>
        <a:p>
          <a:endParaRPr lang="ru-RU"/>
        </a:p>
      </dgm:t>
    </dgm:pt>
    <dgm:pt modelId="{D8CB0325-9AF6-4C9F-97A5-F9A6BDCF6A98}" type="sibTrans" cxnId="{7CD8F492-5889-4612-892D-C7C74C4D88CF}">
      <dgm:prSet/>
      <dgm:spPr/>
      <dgm:t>
        <a:bodyPr/>
        <a:lstStyle/>
        <a:p>
          <a:endParaRPr lang="ru-RU"/>
        </a:p>
      </dgm:t>
    </dgm:pt>
    <dgm:pt modelId="{00CE75B0-D163-4B11-A93D-3F5E470EBC5B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2000" dirty="0">
              <a:solidFill>
                <a:schemeClr val="tx1"/>
              </a:solidFill>
            </a:rPr>
            <a:t>Содействие занятости населения</a:t>
          </a:r>
        </a:p>
      </dgm:t>
    </dgm:pt>
    <dgm:pt modelId="{DA4CBF13-E2C7-470B-8D4C-C35739F18C1A}" type="parTrans" cxnId="{0D023F59-8227-43CF-9EA8-4C4F9FD27730}">
      <dgm:prSet/>
      <dgm:spPr/>
      <dgm:t>
        <a:bodyPr/>
        <a:lstStyle/>
        <a:p>
          <a:endParaRPr lang="ru-RU"/>
        </a:p>
      </dgm:t>
    </dgm:pt>
    <dgm:pt modelId="{AF5CECDC-AE01-47C4-84D5-A1A86DD8DFEE}" type="sibTrans" cxnId="{0D023F59-8227-43CF-9EA8-4C4F9FD27730}">
      <dgm:prSet/>
      <dgm:spPr/>
      <dgm:t>
        <a:bodyPr/>
        <a:lstStyle/>
        <a:p>
          <a:endParaRPr lang="ru-RU"/>
        </a:p>
      </dgm:t>
    </dgm:pt>
    <dgm:pt modelId="{939BF136-69AA-47A5-91BC-46C9D084F980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2000" dirty="0">
              <a:solidFill>
                <a:schemeClr val="tx1"/>
              </a:solidFill>
            </a:rPr>
            <a:t>Санаторно-курортное лечение</a:t>
          </a:r>
        </a:p>
      </dgm:t>
    </dgm:pt>
    <dgm:pt modelId="{A4AE3709-F0EE-477A-8249-F3BDB9DA7016}" type="parTrans" cxnId="{FD288DD7-75AD-4AB2-ADE8-4DD9914DCA9D}">
      <dgm:prSet/>
      <dgm:spPr/>
      <dgm:t>
        <a:bodyPr/>
        <a:lstStyle/>
        <a:p>
          <a:endParaRPr lang="ru-RU"/>
        </a:p>
      </dgm:t>
    </dgm:pt>
    <dgm:pt modelId="{FD94A54A-9AFD-4123-A144-068CC52EDCF1}" type="sibTrans" cxnId="{FD288DD7-75AD-4AB2-ADE8-4DD9914DCA9D}">
      <dgm:prSet/>
      <dgm:spPr/>
      <dgm:t>
        <a:bodyPr/>
        <a:lstStyle/>
        <a:p>
          <a:endParaRPr lang="ru-RU"/>
        </a:p>
      </dgm:t>
    </dgm:pt>
    <dgm:pt modelId="{B3ED2EC8-C38A-4FD8-B737-6B9C5F4CC5A6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2000" dirty="0">
              <a:solidFill>
                <a:schemeClr val="tx1"/>
              </a:solidFill>
            </a:rPr>
            <a:t>Оказание паллиативной медицинской помощи</a:t>
          </a:r>
          <a:endParaRPr lang="ru-RU" sz="2800" dirty="0">
            <a:solidFill>
              <a:schemeClr val="tx1"/>
            </a:solidFill>
          </a:endParaRPr>
        </a:p>
      </dgm:t>
    </dgm:pt>
    <dgm:pt modelId="{F8EB0498-E3A9-4A17-8F8F-B07987572F81}" type="parTrans" cxnId="{7261E93A-A462-4BAD-852A-FD226A346938}">
      <dgm:prSet/>
      <dgm:spPr/>
      <dgm:t>
        <a:bodyPr/>
        <a:lstStyle/>
        <a:p>
          <a:endParaRPr lang="ru-RU"/>
        </a:p>
      </dgm:t>
    </dgm:pt>
    <dgm:pt modelId="{741365F6-350E-4BE9-9013-3FC17D953CF4}" type="sibTrans" cxnId="{7261E93A-A462-4BAD-852A-FD226A346938}">
      <dgm:prSet/>
      <dgm:spPr/>
      <dgm:t>
        <a:bodyPr/>
        <a:lstStyle/>
        <a:p>
          <a:endParaRPr lang="ru-RU"/>
        </a:p>
      </dgm:t>
    </dgm:pt>
    <dgm:pt modelId="{04DDDC23-C62E-443A-8FCD-2AA12DA23282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2000" dirty="0">
              <a:solidFill>
                <a:schemeClr val="tx1"/>
              </a:solidFill>
            </a:rPr>
            <a:t>Спортивная подготовка</a:t>
          </a:r>
        </a:p>
      </dgm:t>
    </dgm:pt>
    <dgm:pt modelId="{90BA6D31-6F2C-4102-A570-2BAE61C36BC7}" type="sibTrans" cxnId="{BE78D1C8-3DB5-4D3A-9999-54FCBEA9B18F}">
      <dgm:prSet/>
      <dgm:spPr/>
      <dgm:t>
        <a:bodyPr/>
        <a:lstStyle/>
        <a:p>
          <a:endParaRPr lang="ru-RU"/>
        </a:p>
      </dgm:t>
    </dgm:pt>
    <dgm:pt modelId="{93428632-B198-4C11-AEEA-EC9DBE29EACC}" type="parTrans" cxnId="{BE78D1C8-3DB5-4D3A-9999-54FCBEA9B18F}">
      <dgm:prSet/>
      <dgm:spPr/>
      <dgm:t>
        <a:bodyPr/>
        <a:lstStyle/>
        <a:p>
          <a:endParaRPr lang="ru-RU"/>
        </a:p>
      </dgm:t>
    </dgm:pt>
    <dgm:pt modelId="{A727DFB6-4B1F-456A-9F41-69DB5AC8F58C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400" b="0" dirty="0">
              <a:solidFill>
                <a:schemeClr val="bg1"/>
              </a:solidFill>
            </a:rPr>
            <a:t>Ярославская область</a:t>
          </a:r>
        </a:p>
      </dgm:t>
    </dgm:pt>
    <dgm:pt modelId="{899CFD91-6E35-4A38-9016-AC4D31B55A47}" type="parTrans" cxnId="{9490595C-1B80-442B-AC4B-821A20277BB3}">
      <dgm:prSet/>
      <dgm:spPr/>
      <dgm:t>
        <a:bodyPr/>
        <a:lstStyle/>
        <a:p>
          <a:endParaRPr lang="ru-RU"/>
        </a:p>
      </dgm:t>
    </dgm:pt>
    <dgm:pt modelId="{71FA4439-6D31-4FD8-BEC8-3272CB7AFCDD}" type="sibTrans" cxnId="{9490595C-1B80-442B-AC4B-821A20277BB3}">
      <dgm:prSet/>
      <dgm:spPr/>
      <dgm:t>
        <a:bodyPr/>
        <a:lstStyle/>
        <a:p>
          <a:endParaRPr lang="ru-RU"/>
        </a:p>
      </dgm:t>
    </dgm:pt>
    <dgm:pt modelId="{B0BAD873-60EE-46B6-9B01-F9FAC5C64C24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400" b="0" dirty="0">
              <a:solidFill>
                <a:schemeClr val="bg1"/>
              </a:solidFill>
            </a:rPr>
            <a:t>Красноярский край</a:t>
          </a:r>
        </a:p>
      </dgm:t>
    </dgm:pt>
    <dgm:pt modelId="{21467A37-00CE-483F-A4BC-60B7C76DB69B}" type="parTrans" cxnId="{F25597BF-CC63-4CCA-8BD5-F2674474FA19}">
      <dgm:prSet/>
      <dgm:spPr/>
      <dgm:t>
        <a:bodyPr/>
        <a:lstStyle/>
        <a:p>
          <a:endParaRPr lang="ru-RU"/>
        </a:p>
      </dgm:t>
    </dgm:pt>
    <dgm:pt modelId="{8FFB2824-E41E-4E5B-9C51-E4638B8EAECA}" type="sibTrans" cxnId="{F25597BF-CC63-4CCA-8BD5-F2674474FA19}">
      <dgm:prSet/>
      <dgm:spPr/>
      <dgm:t>
        <a:bodyPr/>
        <a:lstStyle/>
        <a:p>
          <a:endParaRPr lang="ru-RU"/>
        </a:p>
      </dgm:t>
    </dgm:pt>
    <dgm:pt modelId="{71BA271D-8221-4C93-AEDA-F8CE168F9924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400" b="0" dirty="0">
              <a:solidFill>
                <a:schemeClr val="bg1"/>
              </a:solidFill>
            </a:rPr>
            <a:t>Московская область</a:t>
          </a:r>
        </a:p>
      </dgm:t>
    </dgm:pt>
    <dgm:pt modelId="{4A89683E-ABE8-4671-8DEE-BA4D1C36E540}" type="parTrans" cxnId="{01A33754-7B5A-4DB9-8526-9BC2E5503827}">
      <dgm:prSet/>
      <dgm:spPr/>
      <dgm:t>
        <a:bodyPr/>
        <a:lstStyle/>
        <a:p>
          <a:endParaRPr lang="ru-RU"/>
        </a:p>
      </dgm:t>
    </dgm:pt>
    <dgm:pt modelId="{107618CE-F264-422E-9C6F-67C081A7A276}" type="sibTrans" cxnId="{01A33754-7B5A-4DB9-8526-9BC2E5503827}">
      <dgm:prSet/>
      <dgm:spPr/>
      <dgm:t>
        <a:bodyPr/>
        <a:lstStyle/>
        <a:p>
          <a:endParaRPr lang="ru-RU"/>
        </a:p>
      </dgm:t>
    </dgm:pt>
    <dgm:pt modelId="{1C68DC06-6EE2-4932-828E-17ACDECEAAC1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400" b="0" dirty="0">
              <a:solidFill>
                <a:schemeClr val="bg1"/>
              </a:solidFill>
            </a:rPr>
            <a:t>ХМАО</a:t>
          </a:r>
        </a:p>
      </dgm:t>
    </dgm:pt>
    <dgm:pt modelId="{51E2F42F-54A7-45F8-B4E1-1BBDE8813BAD}" type="parTrans" cxnId="{2B178D14-B50A-4711-A8D8-F75B11E83DDA}">
      <dgm:prSet/>
      <dgm:spPr/>
      <dgm:t>
        <a:bodyPr/>
        <a:lstStyle/>
        <a:p>
          <a:endParaRPr lang="ru-RU"/>
        </a:p>
      </dgm:t>
    </dgm:pt>
    <dgm:pt modelId="{7234AA69-BEC2-44EF-A68F-169C65913289}" type="sibTrans" cxnId="{2B178D14-B50A-4711-A8D8-F75B11E83DDA}">
      <dgm:prSet/>
      <dgm:spPr/>
      <dgm:t>
        <a:bodyPr/>
        <a:lstStyle/>
        <a:p>
          <a:endParaRPr lang="ru-RU"/>
        </a:p>
      </dgm:t>
    </dgm:pt>
    <dgm:pt modelId="{355DFEE0-E8B4-457A-821C-431369AC6082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400" b="0" dirty="0">
              <a:solidFill>
                <a:schemeClr val="bg1"/>
              </a:solidFill>
            </a:rPr>
            <a:t>Калининградская область</a:t>
          </a:r>
        </a:p>
      </dgm:t>
    </dgm:pt>
    <dgm:pt modelId="{6F1DCA85-35D8-4E2B-966A-70E03E8ED29B}" type="parTrans" cxnId="{81C0FC8C-EE15-4E70-B273-E7ED5DE28351}">
      <dgm:prSet/>
      <dgm:spPr/>
      <dgm:t>
        <a:bodyPr/>
        <a:lstStyle/>
        <a:p>
          <a:endParaRPr lang="ru-RU"/>
        </a:p>
      </dgm:t>
    </dgm:pt>
    <dgm:pt modelId="{E8D4D23D-173E-4DFA-8262-A93AE6E6801E}" type="sibTrans" cxnId="{81C0FC8C-EE15-4E70-B273-E7ED5DE28351}">
      <dgm:prSet/>
      <dgm:spPr/>
      <dgm:t>
        <a:bodyPr/>
        <a:lstStyle/>
        <a:p>
          <a:endParaRPr lang="ru-RU"/>
        </a:p>
      </dgm:t>
    </dgm:pt>
    <dgm:pt modelId="{BCAFF19E-DCAC-4E54-8D1C-99C25D4F4F4D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400" b="0" dirty="0">
              <a:solidFill>
                <a:schemeClr val="bg1"/>
              </a:solidFill>
            </a:rPr>
            <a:t>Белгородская область</a:t>
          </a:r>
        </a:p>
      </dgm:t>
    </dgm:pt>
    <dgm:pt modelId="{1177A0F3-14F5-4418-914A-3F6D98F38D08}" type="parTrans" cxnId="{69A4C73A-3FF0-4850-A869-4018CA389165}">
      <dgm:prSet/>
      <dgm:spPr/>
      <dgm:t>
        <a:bodyPr/>
        <a:lstStyle/>
        <a:p>
          <a:endParaRPr lang="ru-RU"/>
        </a:p>
      </dgm:t>
    </dgm:pt>
    <dgm:pt modelId="{6275C32E-2796-41B1-812C-0638B77AAF1F}" type="sibTrans" cxnId="{69A4C73A-3FF0-4850-A869-4018CA389165}">
      <dgm:prSet/>
      <dgm:spPr/>
      <dgm:t>
        <a:bodyPr/>
        <a:lstStyle/>
        <a:p>
          <a:endParaRPr lang="ru-RU"/>
        </a:p>
      </dgm:t>
    </dgm:pt>
    <dgm:pt modelId="{C58E4DFD-0405-45BB-A5CD-AB04C6D91524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400" b="0" dirty="0">
              <a:solidFill>
                <a:schemeClr val="bg1"/>
              </a:solidFill>
            </a:rPr>
            <a:t>Новосибирская область</a:t>
          </a:r>
        </a:p>
      </dgm:t>
    </dgm:pt>
    <dgm:pt modelId="{40EF9CAD-8662-4CCC-8B99-6D35C44DAD04}" type="parTrans" cxnId="{3AB31F93-C6D5-4AD7-8FCE-BB901C3CCC16}">
      <dgm:prSet/>
      <dgm:spPr/>
      <dgm:t>
        <a:bodyPr/>
        <a:lstStyle/>
        <a:p>
          <a:endParaRPr lang="ru-RU"/>
        </a:p>
      </dgm:t>
    </dgm:pt>
    <dgm:pt modelId="{A569C2E0-604E-47BD-8BFA-ED75AE0E9991}" type="sibTrans" cxnId="{3AB31F93-C6D5-4AD7-8FCE-BB901C3CCC16}">
      <dgm:prSet/>
      <dgm:spPr/>
      <dgm:t>
        <a:bodyPr/>
        <a:lstStyle/>
        <a:p>
          <a:endParaRPr lang="ru-RU"/>
        </a:p>
      </dgm:t>
    </dgm:pt>
    <dgm:pt modelId="{F98D1B9F-9590-4982-9D31-B1735E667A81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600" dirty="0">
              <a:solidFill>
                <a:schemeClr val="bg1"/>
              </a:solidFill>
            </a:rPr>
            <a:t>Алтайский край</a:t>
          </a:r>
        </a:p>
      </dgm:t>
    </dgm:pt>
    <dgm:pt modelId="{CA3E20AB-7262-4C60-B37E-24F26D2C3139}" type="parTrans" cxnId="{9E9A1108-5C5B-4180-84DB-F99CF2B6081D}">
      <dgm:prSet/>
      <dgm:spPr/>
      <dgm:t>
        <a:bodyPr/>
        <a:lstStyle/>
        <a:p>
          <a:endParaRPr lang="ru-RU"/>
        </a:p>
      </dgm:t>
    </dgm:pt>
    <dgm:pt modelId="{7926EE24-D32A-449F-8DDC-971317FED4EE}" type="sibTrans" cxnId="{9E9A1108-5C5B-4180-84DB-F99CF2B6081D}">
      <dgm:prSet/>
      <dgm:spPr/>
      <dgm:t>
        <a:bodyPr/>
        <a:lstStyle/>
        <a:p>
          <a:endParaRPr lang="ru-RU"/>
        </a:p>
      </dgm:t>
    </dgm:pt>
    <dgm:pt modelId="{6B6D7008-DA9D-4DE3-8985-5202EF626C49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600" dirty="0">
              <a:solidFill>
                <a:schemeClr val="bg1"/>
              </a:solidFill>
            </a:rPr>
            <a:t>Ставропольский край</a:t>
          </a:r>
        </a:p>
      </dgm:t>
    </dgm:pt>
    <dgm:pt modelId="{A89B76DA-241E-47F6-8E48-405880B89774}" type="parTrans" cxnId="{EBBAF1BE-387C-4BC9-9A88-E43CEAD8602E}">
      <dgm:prSet/>
      <dgm:spPr/>
      <dgm:t>
        <a:bodyPr/>
        <a:lstStyle/>
        <a:p>
          <a:endParaRPr lang="ru-RU"/>
        </a:p>
      </dgm:t>
    </dgm:pt>
    <dgm:pt modelId="{9D63C53C-0F23-4689-92D3-9071D9FC7445}" type="sibTrans" cxnId="{EBBAF1BE-387C-4BC9-9A88-E43CEAD8602E}">
      <dgm:prSet/>
      <dgm:spPr/>
      <dgm:t>
        <a:bodyPr/>
        <a:lstStyle/>
        <a:p>
          <a:endParaRPr lang="ru-RU"/>
        </a:p>
      </dgm:t>
    </dgm:pt>
    <dgm:pt modelId="{18CE79A1-FEDD-4A54-BF5F-521A0B0948BF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800" dirty="0">
              <a:solidFill>
                <a:schemeClr val="bg1"/>
              </a:solidFill>
            </a:rPr>
            <a:t>Белгородская область</a:t>
          </a:r>
        </a:p>
      </dgm:t>
    </dgm:pt>
    <dgm:pt modelId="{35002B94-896F-42C9-B065-0D31F193EA79}" type="parTrans" cxnId="{1C3F4721-B706-4ECD-9BAC-3B3A204F902F}">
      <dgm:prSet/>
      <dgm:spPr/>
      <dgm:t>
        <a:bodyPr/>
        <a:lstStyle/>
        <a:p>
          <a:endParaRPr lang="ru-RU"/>
        </a:p>
      </dgm:t>
    </dgm:pt>
    <dgm:pt modelId="{93BC476C-DACF-4717-8B4D-89EFFC0F36EF}" type="sibTrans" cxnId="{1C3F4721-B706-4ECD-9BAC-3B3A204F902F}">
      <dgm:prSet/>
      <dgm:spPr/>
      <dgm:t>
        <a:bodyPr/>
        <a:lstStyle/>
        <a:p>
          <a:endParaRPr lang="ru-RU"/>
        </a:p>
      </dgm:t>
    </dgm:pt>
    <dgm:pt modelId="{83385044-4B2D-4CCE-B84A-5BF87E8D47E6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800" dirty="0">
              <a:solidFill>
                <a:schemeClr val="bg1"/>
              </a:solidFill>
            </a:rPr>
            <a:t>Тюменская область</a:t>
          </a:r>
        </a:p>
      </dgm:t>
    </dgm:pt>
    <dgm:pt modelId="{F008F687-F813-4A97-8BB2-5415A2767AD8}" type="parTrans" cxnId="{7986439F-E2B5-4AEC-AD7A-0AE8CFE6620B}">
      <dgm:prSet/>
      <dgm:spPr/>
      <dgm:t>
        <a:bodyPr/>
        <a:lstStyle/>
        <a:p>
          <a:endParaRPr lang="ru-RU"/>
        </a:p>
      </dgm:t>
    </dgm:pt>
    <dgm:pt modelId="{ED125BD1-33DB-4362-9DAC-32FDE705274B}" type="sibTrans" cxnId="{7986439F-E2B5-4AEC-AD7A-0AE8CFE6620B}">
      <dgm:prSet/>
      <dgm:spPr/>
      <dgm:t>
        <a:bodyPr/>
        <a:lstStyle/>
        <a:p>
          <a:endParaRPr lang="ru-RU"/>
        </a:p>
      </dgm:t>
    </dgm:pt>
    <dgm:pt modelId="{84D024A8-81FD-4FF3-BFE0-4D1A9D5C4061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800" dirty="0">
              <a:solidFill>
                <a:schemeClr val="bg1"/>
              </a:solidFill>
            </a:rPr>
            <a:t>Воронежская область</a:t>
          </a:r>
        </a:p>
      </dgm:t>
    </dgm:pt>
    <dgm:pt modelId="{CC76FC1D-DB74-49FF-95A1-2D21F177C029}" type="parTrans" cxnId="{B403530D-538C-4093-BB4B-6AC84D2E1737}">
      <dgm:prSet/>
      <dgm:spPr/>
      <dgm:t>
        <a:bodyPr/>
        <a:lstStyle/>
        <a:p>
          <a:endParaRPr lang="ru-RU"/>
        </a:p>
      </dgm:t>
    </dgm:pt>
    <dgm:pt modelId="{DE2CFFC6-7AF1-4908-A30E-D00A891D9296}" type="sibTrans" cxnId="{B403530D-538C-4093-BB4B-6AC84D2E1737}">
      <dgm:prSet/>
      <dgm:spPr/>
      <dgm:t>
        <a:bodyPr/>
        <a:lstStyle/>
        <a:p>
          <a:endParaRPr lang="ru-RU"/>
        </a:p>
      </dgm:t>
    </dgm:pt>
    <dgm:pt modelId="{617D9A09-A5CD-43E3-A3F8-709D5E4DFE32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600" dirty="0">
              <a:solidFill>
                <a:schemeClr val="bg1"/>
              </a:solidFill>
            </a:rPr>
            <a:t>Красноярский край</a:t>
          </a:r>
        </a:p>
      </dgm:t>
    </dgm:pt>
    <dgm:pt modelId="{911CE7E2-469D-47BC-957B-479942439872}" type="parTrans" cxnId="{AC1A7B8B-B20A-45B3-BBE2-CADAAF88F5E6}">
      <dgm:prSet/>
      <dgm:spPr/>
      <dgm:t>
        <a:bodyPr/>
        <a:lstStyle/>
        <a:p>
          <a:endParaRPr lang="ru-RU"/>
        </a:p>
      </dgm:t>
    </dgm:pt>
    <dgm:pt modelId="{DBE461E8-5EC2-44C2-A120-A0F782B6A207}" type="sibTrans" cxnId="{AC1A7B8B-B20A-45B3-BBE2-CADAAF88F5E6}">
      <dgm:prSet/>
      <dgm:spPr/>
      <dgm:t>
        <a:bodyPr/>
        <a:lstStyle/>
        <a:p>
          <a:endParaRPr lang="ru-RU"/>
        </a:p>
      </dgm:t>
    </dgm:pt>
    <dgm:pt modelId="{2AC93B6F-FF36-41DE-8D11-22164D60D1C7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600" dirty="0">
              <a:solidFill>
                <a:schemeClr val="bg1"/>
              </a:solidFill>
            </a:rPr>
            <a:t>Московская область</a:t>
          </a:r>
        </a:p>
      </dgm:t>
    </dgm:pt>
    <dgm:pt modelId="{DCA4B30F-8CE5-4E21-96E1-FEE7278F5E35}" type="parTrans" cxnId="{AF7F31CE-6C96-4CD3-A42B-7C4B90A1F666}">
      <dgm:prSet/>
      <dgm:spPr/>
      <dgm:t>
        <a:bodyPr/>
        <a:lstStyle/>
        <a:p>
          <a:endParaRPr lang="ru-RU"/>
        </a:p>
      </dgm:t>
    </dgm:pt>
    <dgm:pt modelId="{0A595272-151C-4544-BBF3-A03D4A712A88}" type="sibTrans" cxnId="{AF7F31CE-6C96-4CD3-A42B-7C4B90A1F666}">
      <dgm:prSet/>
      <dgm:spPr/>
      <dgm:t>
        <a:bodyPr/>
        <a:lstStyle/>
        <a:p>
          <a:endParaRPr lang="ru-RU"/>
        </a:p>
      </dgm:t>
    </dgm:pt>
    <dgm:pt modelId="{2E4A8395-8A41-49E5-861D-120DF3E53B02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600" dirty="0">
              <a:solidFill>
                <a:schemeClr val="bg1"/>
              </a:solidFill>
            </a:rPr>
            <a:t>г. Санкт-Петербург</a:t>
          </a:r>
        </a:p>
      </dgm:t>
    </dgm:pt>
    <dgm:pt modelId="{6D85DDDB-1228-43E5-AAC9-3EF29ECD68AF}" type="parTrans" cxnId="{856C4506-C50D-49DE-B5B9-2B173E5DCA8B}">
      <dgm:prSet/>
      <dgm:spPr/>
      <dgm:t>
        <a:bodyPr/>
        <a:lstStyle/>
        <a:p>
          <a:endParaRPr lang="ru-RU"/>
        </a:p>
      </dgm:t>
    </dgm:pt>
    <dgm:pt modelId="{48C43531-8517-433A-A2CC-792000D5631B}" type="sibTrans" cxnId="{856C4506-C50D-49DE-B5B9-2B173E5DCA8B}">
      <dgm:prSet/>
      <dgm:spPr/>
      <dgm:t>
        <a:bodyPr/>
        <a:lstStyle/>
        <a:p>
          <a:endParaRPr lang="ru-RU"/>
        </a:p>
      </dgm:t>
    </dgm:pt>
    <dgm:pt modelId="{DBCAC971-E2F2-4205-97E2-DACA79FF920D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600" dirty="0">
              <a:solidFill>
                <a:schemeClr val="bg1"/>
              </a:solidFill>
            </a:rPr>
            <a:t>Новосибирская область</a:t>
          </a:r>
        </a:p>
      </dgm:t>
    </dgm:pt>
    <dgm:pt modelId="{C44AD719-5C0E-44AC-AD0F-3CD804797BA5}" type="parTrans" cxnId="{5CBA1367-BF9D-44A2-A5AB-8574C5C0D70B}">
      <dgm:prSet/>
      <dgm:spPr/>
      <dgm:t>
        <a:bodyPr/>
        <a:lstStyle/>
        <a:p>
          <a:endParaRPr lang="ru-RU"/>
        </a:p>
      </dgm:t>
    </dgm:pt>
    <dgm:pt modelId="{3B010A3D-D032-4E40-B559-DD85370F3573}" type="sibTrans" cxnId="{5CBA1367-BF9D-44A2-A5AB-8574C5C0D70B}">
      <dgm:prSet/>
      <dgm:spPr/>
      <dgm:t>
        <a:bodyPr/>
        <a:lstStyle/>
        <a:p>
          <a:endParaRPr lang="ru-RU"/>
        </a:p>
      </dgm:t>
    </dgm:pt>
    <dgm:pt modelId="{16CB4FB5-B854-4687-9720-F875F84F3A46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600" dirty="0">
              <a:solidFill>
                <a:schemeClr val="bg1"/>
              </a:solidFill>
            </a:rPr>
            <a:t>Самарская область</a:t>
          </a:r>
        </a:p>
      </dgm:t>
    </dgm:pt>
    <dgm:pt modelId="{968708C6-284F-4773-9030-7ED185957B1C}" type="parTrans" cxnId="{B742ACF0-B140-4FF4-B199-FFE4FE2802E2}">
      <dgm:prSet/>
      <dgm:spPr/>
      <dgm:t>
        <a:bodyPr/>
        <a:lstStyle/>
        <a:p>
          <a:endParaRPr lang="ru-RU"/>
        </a:p>
      </dgm:t>
    </dgm:pt>
    <dgm:pt modelId="{C0DB8E58-687B-4265-A793-D4C4106D669E}" type="sibTrans" cxnId="{B742ACF0-B140-4FF4-B199-FFE4FE2802E2}">
      <dgm:prSet/>
      <dgm:spPr/>
      <dgm:t>
        <a:bodyPr/>
        <a:lstStyle/>
        <a:p>
          <a:endParaRPr lang="ru-RU"/>
        </a:p>
      </dgm:t>
    </dgm:pt>
    <dgm:pt modelId="{DCD64121-37A4-4F47-BBD0-F71E64B21E49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600" dirty="0">
              <a:solidFill>
                <a:schemeClr val="bg1"/>
              </a:solidFill>
            </a:rPr>
            <a:t>Тюменская область</a:t>
          </a:r>
        </a:p>
      </dgm:t>
    </dgm:pt>
    <dgm:pt modelId="{7FEF9F7E-7ED1-4162-A6D1-7EDF9CDB4DDB}" type="parTrans" cxnId="{274E277E-E3FE-470E-A827-C662AFC7E6D1}">
      <dgm:prSet/>
      <dgm:spPr/>
      <dgm:t>
        <a:bodyPr/>
        <a:lstStyle/>
        <a:p>
          <a:endParaRPr lang="ru-RU"/>
        </a:p>
      </dgm:t>
    </dgm:pt>
    <dgm:pt modelId="{6127B8F8-9527-411C-82C9-342833C7E828}" type="sibTrans" cxnId="{274E277E-E3FE-470E-A827-C662AFC7E6D1}">
      <dgm:prSet/>
      <dgm:spPr/>
      <dgm:t>
        <a:bodyPr/>
        <a:lstStyle/>
        <a:p>
          <a:endParaRPr lang="ru-RU"/>
        </a:p>
      </dgm:t>
    </dgm:pt>
    <dgm:pt modelId="{235EA6F8-D6A0-4079-B5E4-97B60DF66083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600" dirty="0">
              <a:solidFill>
                <a:schemeClr val="bg1"/>
              </a:solidFill>
            </a:rPr>
            <a:t>Новгородская область</a:t>
          </a:r>
        </a:p>
      </dgm:t>
    </dgm:pt>
    <dgm:pt modelId="{1B449A67-FAF6-4F3A-B20C-5DC02C1891CB}" type="parTrans" cxnId="{5ED28AC6-91D4-4785-BA5E-0379AE434906}">
      <dgm:prSet/>
      <dgm:spPr/>
      <dgm:t>
        <a:bodyPr/>
        <a:lstStyle/>
        <a:p>
          <a:endParaRPr lang="ru-RU"/>
        </a:p>
      </dgm:t>
    </dgm:pt>
    <dgm:pt modelId="{8F6C0B89-A49F-4B74-9629-71FF120773FA}" type="sibTrans" cxnId="{5ED28AC6-91D4-4785-BA5E-0379AE434906}">
      <dgm:prSet/>
      <dgm:spPr/>
      <dgm:t>
        <a:bodyPr/>
        <a:lstStyle/>
        <a:p>
          <a:endParaRPr lang="ru-RU"/>
        </a:p>
      </dgm:t>
    </dgm:pt>
    <dgm:pt modelId="{E63D01D7-C08F-416B-9796-4C2141254622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600" dirty="0">
              <a:solidFill>
                <a:schemeClr val="bg1"/>
              </a:solidFill>
            </a:rPr>
            <a:t>Ярославская область</a:t>
          </a:r>
        </a:p>
      </dgm:t>
    </dgm:pt>
    <dgm:pt modelId="{F019AC2F-2ADE-4178-B0E2-132875DB4B1F}" type="parTrans" cxnId="{D645B585-F77B-45AA-8714-24D3DE56B55A}">
      <dgm:prSet/>
      <dgm:spPr/>
      <dgm:t>
        <a:bodyPr/>
        <a:lstStyle/>
        <a:p>
          <a:endParaRPr lang="ru-RU"/>
        </a:p>
      </dgm:t>
    </dgm:pt>
    <dgm:pt modelId="{5747D637-92C8-4D5C-93D1-88540626E89E}" type="sibTrans" cxnId="{D645B585-F77B-45AA-8714-24D3DE56B55A}">
      <dgm:prSet/>
      <dgm:spPr/>
      <dgm:t>
        <a:bodyPr/>
        <a:lstStyle/>
        <a:p>
          <a:endParaRPr lang="ru-RU"/>
        </a:p>
      </dgm:t>
    </dgm:pt>
    <dgm:pt modelId="{078A17A0-7749-4122-B803-D8FA7CEA2D0C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600" dirty="0">
              <a:solidFill>
                <a:schemeClr val="bg1"/>
              </a:solidFill>
            </a:rPr>
            <a:t>ХМАО</a:t>
          </a:r>
        </a:p>
      </dgm:t>
    </dgm:pt>
    <dgm:pt modelId="{60716357-D667-4FFC-8CD5-CDBDF3317E07}" type="parTrans" cxnId="{BD49C145-BE87-4BC1-9289-CC5EBCD70440}">
      <dgm:prSet/>
      <dgm:spPr/>
      <dgm:t>
        <a:bodyPr/>
        <a:lstStyle/>
        <a:p>
          <a:endParaRPr lang="ru-RU"/>
        </a:p>
      </dgm:t>
    </dgm:pt>
    <dgm:pt modelId="{6D6AEE33-3EB7-446B-B7CC-F49921DC3055}" type="sibTrans" cxnId="{BD49C145-BE87-4BC1-9289-CC5EBCD70440}">
      <dgm:prSet/>
      <dgm:spPr/>
      <dgm:t>
        <a:bodyPr/>
        <a:lstStyle/>
        <a:p>
          <a:endParaRPr lang="ru-RU"/>
        </a:p>
      </dgm:t>
    </dgm:pt>
    <dgm:pt modelId="{631DAAFE-3954-4B53-B4D5-C41E60EF20EF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600" dirty="0">
              <a:solidFill>
                <a:schemeClr val="bg1"/>
              </a:solidFill>
            </a:rPr>
            <a:t>Челябинская область</a:t>
          </a:r>
        </a:p>
      </dgm:t>
    </dgm:pt>
    <dgm:pt modelId="{DE5CB8F5-4EC6-4982-8F6D-7CDFC04697AD}" type="parTrans" cxnId="{4DA75E21-84A4-48E5-A740-BFA7D006053A}">
      <dgm:prSet/>
      <dgm:spPr/>
      <dgm:t>
        <a:bodyPr/>
        <a:lstStyle/>
        <a:p>
          <a:endParaRPr lang="ru-RU"/>
        </a:p>
      </dgm:t>
    </dgm:pt>
    <dgm:pt modelId="{BAC4C53E-F3BE-4131-9027-DC6606A70AE9}" type="sibTrans" cxnId="{4DA75E21-84A4-48E5-A740-BFA7D006053A}">
      <dgm:prSet/>
      <dgm:spPr/>
      <dgm:t>
        <a:bodyPr/>
        <a:lstStyle/>
        <a:p>
          <a:endParaRPr lang="ru-RU"/>
        </a:p>
      </dgm:t>
    </dgm:pt>
    <dgm:pt modelId="{4E565FD3-18FD-469D-BB75-2D09DB56B3ED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600" dirty="0">
              <a:solidFill>
                <a:schemeClr val="bg1"/>
              </a:solidFill>
            </a:rPr>
            <a:t>Оренбургская область</a:t>
          </a:r>
        </a:p>
      </dgm:t>
    </dgm:pt>
    <dgm:pt modelId="{7C558FFC-5797-4FD8-B466-240AF5C738A8}" type="parTrans" cxnId="{D5181BD0-8380-4A1B-A32C-6721B49C26E1}">
      <dgm:prSet/>
      <dgm:spPr/>
      <dgm:t>
        <a:bodyPr/>
        <a:lstStyle/>
        <a:p>
          <a:endParaRPr lang="ru-RU"/>
        </a:p>
      </dgm:t>
    </dgm:pt>
    <dgm:pt modelId="{A864EB2F-4A75-4862-B7E8-08049FC31E94}" type="sibTrans" cxnId="{D5181BD0-8380-4A1B-A32C-6721B49C26E1}">
      <dgm:prSet/>
      <dgm:spPr/>
      <dgm:t>
        <a:bodyPr/>
        <a:lstStyle/>
        <a:p>
          <a:endParaRPr lang="ru-RU"/>
        </a:p>
      </dgm:t>
    </dgm:pt>
    <dgm:pt modelId="{C7F9FA72-7CF0-4BEB-A9C1-3FAF0F829C53}" type="pres">
      <dgm:prSet presAssocID="{1D55C0D6-ABDB-43F7-A15C-9509605DAE49}" presName="theList" presStyleCnt="0">
        <dgm:presLayoutVars>
          <dgm:dir/>
          <dgm:animLvl val="lvl"/>
          <dgm:resizeHandles val="exact"/>
        </dgm:presLayoutVars>
      </dgm:prSet>
      <dgm:spPr/>
    </dgm:pt>
    <dgm:pt modelId="{6E5EDC49-A437-4265-986F-198201AF9719}" type="pres">
      <dgm:prSet presAssocID="{8AED46E6-2476-429B-BA5B-B2019B7368A9}" presName="compNode" presStyleCnt="0"/>
      <dgm:spPr/>
    </dgm:pt>
    <dgm:pt modelId="{9A146D1C-A3B1-41D3-9EC2-5AF11CD3955B}" type="pres">
      <dgm:prSet presAssocID="{8AED46E6-2476-429B-BA5B-B2019B7368A9}" presName="aNode" presStyleLbl="bgShp" presStyleIdx="0" presStyleCnt="5" custLinFactNeighborX="-32846" custLinFactNeighborY="1832"/>
      <dgm:spPr/>
    </dgm:pt>
    <dgm:pt modelId="{8EBBA6B2-80CB-4926-AE7A-7BD789127F00}" type="pres">
      <dgm:prSet presAssocID="{8AED46E6-2476-429B-BA5B-B2019B7368A9}" presName="textNode" presStyleLbl="bgShp" presStyleIdx="0" presStyleCnt="5"/>
      <dgm:spPr/>
    </dgm:pt>
    <dgm:pt modelId="{EDECA840-C524-4562-872F-7E326A4FCCD4}" type="pres">
      <dgm:prSet presAssocID="{8AED46E6-2476-429B-BA5B-B2019B7368A9}" presName="compChildNode" presStyleCnt="0"/>
      <dgm:spPr/>
    </dgm:pt>
    <dgm:pt modelId="{3046A743-C53B-4562-9176-EA0AC398560F}" type="pres">
      <dgm:prSet presAssocID="{8AED46E6-2476-429B-BA5B-B2019B7368A9}" presName="theInnerList" presStyleCnt="0"/>
      <dgm:spPr/>
    </dgm:pt>
    <dgm:pt modelId="{E9C53CB8-E96E-4DC4-BD57-F1E2CCAB47BA}" type="pres">
      <dgm:prSet presAssocID="{A727DFB6-4B1F-456A-9F41-69DB5AC8F58C}" presName="childNode" presStyleLbl="node1" presStyleIdx="0" presStyleCnt="23">
        <dgm:presLayoutVars>
          <dgm:bulletEnabled val="1"/>
        </dgm:presLayoutVars>
      </dgm:prSet>
      <dgm:spPr/>
    </dgm:pt>
    <dgm:pt modelId="{CA886571-3317-4F40-9595-CB3CD670751E}" type="pres">
      <dgm:prSet presAssocID="{A727DFB6-4B1F-456A-9F41-69DB5AC8F58C}" presName="aSpace2" presStyleCnt="0"/>
      <dgm:spPr/>
    </dgm:pt>
    <dgm:pt modelId="{F3C38145-0DEA-47F9-95C7-9764406CAE84}" type="pres">
      <dgm:prSet presAssocID="{B0BAD873-60EE-46B6-9B01-F9FAC5C64C24}" presName="childNode" presStyleLbl="node1" presStyleIdx="1" presStyleCnt="23">
        <dgm:presLayoutVars>
          <dgm:bulletEnabled val="1"/>
        </dgm:presLayoutVars>
      </dgm:prSet>
      <dgm:spPr/>
    </dgm:pt>
    <dgm:pt modelId="{42E33D78-BAF7-4D4D-B108-41DC1827A767}" type="pres">
      <dgm:prSet presAssocID="{B0BAD873-60EE-46B6-9B01-F9FAC5C64C24}" presName="aSpace2" presStyleCnt="0"/>
      <dgm:spPr/>
    </dgm:pt>
    <dgm:pt modelId="{67B4B143-FD0C-4C88-803E-2094FC9715AC}" type="pres">
      <dgm:prSet presAssocID="{71BA271D-8221-4C93-AEDA-F8CE168F9924}" presName="childNode" presStyleLbl="node1" presStyleIdx="2" presStyleCnt="23">
        <dgm:presLayoutVars>
          <dgm:bulletEnabled val="1"/>
        </dgm:presLayoutVars>
      </dgm:prSet>
      <dgm:spPr/>
    </dgm:pt>
    <dgm:pt modelId="{BA915B11-8800-472A-8505-F7FE572F6A18}" type="pres">
      <dgm:prSet presAssocID="{71BA271D-8221-4C93-AEDA-F8CE168F9924}" presName="aSpace2" presStyleCnt="0"/>
      <dgm:spPr/>
    </dgm:pt>
    <dgm:pt modelId="{4D77B0E9-4B69-4672-A8B4-20920C578572}" type="pres">
      <dgm:prSet presAssocID="{1C68DC06-6EE2-4932-828E-17ACDECEAAC1}" presName="childNode" presStyleLbl="node1" presStyleIdx="3" presStyleCnt="23">
        <dgm:presLayoutVars>
          <dgm:bulletEnabled val="1"/>
        </dgm:presLayoutVars>
      </dgm:prSet>
      <dgm:spPr/>
    </dgm:pt>
    <dgm:pt modelId="{AEF8CF67-11AD-40FE-BD9D-B4063BFA9D3C}" type="pres">
      <dgm:prSet presAssocID="{1C68DC06-6EE2-4932-828E-17ACDECEAAC1}" presName="aSpace2" presStyleCnt="0"/>
      <dgm:spPr/>
    </dgm:pt>
    <dgm:pt modelId="{B28CF1B5-7068-4450-B5C3-F29561690917}" type="pres">
      <dgm:prSet presAssocID="{355DFEE0-E8B4-457A-821C-431369AC6082}" presName="childNode" presStyleLbl="node1" presStyleIdx="4" presStyleCnt="23">
        <dgm:presLayoutVars>
          <dgm:bulletEnabled val="1"/>
        </dgm:presLayoutVars>
      </dgm:prSet>
      <dgm:spPr/>
    </dgm:pt>
    <dgm:pt modelId="{8D8787FE-CF4C-4481-BA32-CD7FBD40B2F4}" type="pres">
      <dgm:prSet presAssocID="{355DFEE0-E8B4-457A-821C-431369AC6082}" presName="aSpace2" presStyleCnt="0"/>
      <dgm:spPr/>
    </dgm:pt>
    <dgm:pt modelId="{52E41B24-6ED5-43C7-9B52-6C20F5B94BE1}" type="pres">
      <dgm:prSet presAssocID="{BCAFF19E-DCAC-4E54-8D1C-99C25D4F4F4D}" presName="childNode" presStyleLbl="node1" presStyleIdx="5" presStyleCnt="23">
        <dgm:presLayoutVars>
          <dgm:bulletEnabled val="1"/>
        </dgm:presLayoutVars>
      </dgm:prSet>
      <dgm:spPr/>
    </dgm:pt>
    <dgm:pt modelId="{B5ECEA10-3FB3-459C-B177-12EDB124705D}" type="pres">
      <dgm:prSet presAssocID="{BCAFF19E-DCAC-4E54-8D1C-99C25D4F4F4D}" presName="aSpace2" presStyleCnt="0"/>
      <dgm:spPr/>
    </dgm:pt>
    <dgm:pt modelId="{D9C5F94F-52F9-41C6-84D6-C1AE374A2F8F}" type="pres">
      <dgm:prSet presAssocID="{C58E4DFD-0405-45BB-A5CD-AB04C6D91524}" presName="childNode" presStyleLbl="node1" presStyleIdx="6" presStyleCnt="23">
        <dgm:presLayoutVars>
          <dgm:bulletEnabled val="1"/>
        </dgm:presLayoutVars>
      </dgm:prSet>
      <dgm:spPr/>
    </dgm:pt>
    <dgm:pt modelId="{4270D213-EDE8-4AA2-B3CE-F34539C8BC4D}" type="pres">
      <dgm:prSet presAssocID="{8AED46E6-2476-429B-BA5B-B2019B7368A9}" presName="aSpace" presStyleCnt="0"/>
      <dgm:spPr/>
    </dgm:pt>
    <dgm:pt modelId="{9F8E6DF1-C6EA-4C39-A5D7-A3AF5DF2698C}" type="pres">
      <dgm:prSet presAssocID="{939BF136-69AA-47A5-91BC-46C9D084F980}" presName="compNode" presStyleCnt="0"/>
      <dgm:spPr/>
    </dgm:pt>
    <dgm:pt modelId="{46999ED2-7745-48AD-88A2-106BED2CC9A9}" type="pres">
      <dgm:prSet presAssocID="{939BF136-69AA-47A5-91BC-46C9D084F980}" presName="aNode" presStyleLbl="bgShp" presStyleIdx="1" presStyleCnt="5"/>
      <dgm:spPr/>
    </dgm:pt>
    <dgm:pt modelId="{45470B55-6E80-4D31-B4C0-081589841BAD}" type="pres">
      <dgm:prSet presAssocID="{939BF136-69AA-47A5-91BC-46C9D084F980}" presName="textNode" presStyleLbl="bgShp" presStyleIdx="1" presStyleCnt="5"/>
      <dgm:spPr/>
    </dgm:pt>
    <dgm:pt modelId="{2F7D2C21-34D0-4880-A0F1-3E0252FAB850}" type="pres">
      <dgm:prSet presAssocID="{939BF136-69AA-47A5-91BC-46C9D084F980}" presName="compChildNode" presStyleCnt="0"/>
      <dgm:spPr/>
    </dgm:pt>
    <dgm:pt modelId="{940160F8-1E60-4D52-ABE5-1E4F2C4745E9}" type="pres">
      <dgm:prSet presAssocID="{939BF136-69AA-47A5-91BC-46C9D084F980}" presName="theInnerList" presStyleCnt="0"/>
      <dgm:spPr/>
    </dgm:pt>
    <dgm:pt modelId="{77A0A0AF-9BC3-4E3C-85EC-2C222489B32E}" type="pres">
      <dgm:prSet presAssocID="{F98D1B9F-9590-4982-9D31-B1735E667A81}" presName="childNode" presStyleLbl="node1" presStyleIdx="7" presStyleCnt="23">
        <dgm:presLayoutVars>
          <dgm:bulletEnabled val="1"/>
        </dgm:presLayoutVars>
      </dgm:prSet>
      <dgm:spPr/>
    </dgm:pt>
    <dgm:pt modelId="{D85FB31C-FE15-4DA8-81FE-F9B176158D7F}" type="pres">
      <dgm:prSet presAssocID="{F98D1B9F-9590-4982-9D31-B1735E667A81}" presName="aSpace2" presStyleCnt="0"/>
      <dgm:spPr/>
    </dgm:pt>
    <dgm:pt modelId="{ACE69F53-00FA-4655-B159-E476887B7A35}" type="pres">
      <dgm:prSet presAssocID="{6B6D7008-DA9D-4DE3-8985-5202EF626C49}" presName="childNode" presStyleLbl="node1" presStyleIdx="8" presStyleCnt="23">
        <dgm:presLayoutVars>
          <dgm:bulletEnabled val="1"/>
        </dgm:presLayoutVars>
      </dgm:prSet>
      <dgm:spPr/>
    </dgm:pt>
    <dgm:pt modelId="{777943E5-E9CD-4FE7-9CDE-D515C94E56EA}" type="pres">
      <dgm:prSet presAssocID="{939BF136-69AA-47A5-91BC-46C9D084F980}" presName="aSpace" presStyleCnt="0"/>
      <dgm:spPr/>
    </dgm:pt>
    <dgm:pt modelId="{6D9E4A65-4196-4081-85FD-4CF94B5F9A5D}" type="pres">
      <dgm:prSet presAssocID="{B3ED2EC8-C38A-4FD8-B737-6B9C5F4CC5A6}" presName="compNode" presStyleCnt="0"/>
      <dgm:spPr/>
    </dgm:pt>
    <dgm:pt modelId="{1F156F4F-3771-4342-9BDA-0CCBDA369BA3}" type="pres">
      <dgm:prSet presAssocID="{B3ED2EC8-C38A-4FD8-B737-6B9C5F4CC5A6}" presName="aNode" presStyleLbl="bgShp" presStyleIdx="2" presStyleCnt="5"/>
      <dgm:spPr/>
    </dgm:pt>
    <dgm:pt modelId="{36CD5B1D-4345-4F7A-BDEB-1374609B154B}" type="pres">
      <dgm:prSet presAssocID="{B3ED2EC8-C38A-4FD8-B737-6B9C5F4CC5A6}" presName="textNode" presStyleLbl="bgShp" presStyleIdx="2" presStyleCnt="5"/>
      <dgm:spPr/>
    </dgm:pt>
    <dgm:pt modelId="{C3AFEBDA-E151-4A09-9711-B57AF564169B}" type="pres">
      <dgm:prSet presAssocID="{B3ED2EC8-C38A-4FD8-B737-6B9C5F4CC5A6}" presName="compChildNode" presStyleCnt="0"/>
      <dgm:spPr/>
    </dgm:pt>
    <dgm:pt modelId="{A85A376A-F99C-4D14-B10D-6C76C9A69F49}" type="pres">
      <dgm:prSet presAssocID="{B3ED2EC8-C38A-4FD8-B737-6B9C5F4CC5A6}" presName="theInnerList" presStyleCnt="0"/>
      <dgm:spPr/>
    </dgm:pt>
    <dgm:pt modelId="{85E9F973-3490-4146-8EB6-1BB6EBAB0E25}" type="pres">
      <dgm:prSet presAssocID="{18CE79A1-FEDD-4A54-BF5F-521A0B0948BF}" presName="childNode" presStyleLbl="node1" presStyleIdx="9" presStyleCnt="23">
        <dgm:presLayoutVars>
          <dgm:bulletEnabled val="1"/>
        </dgm:presLayoutVars>
      </dgm:prSet>
      <dgm:spPr/>
    </dgm:pt>
    <dgm:pt modelId="{D848C774-5FC3-45B3-BDB7-D08520CF8602}" type="pres">
      <dgm:prSet presAssocID="{18CE79A1-FEDD-4A54-BF5F-521A0B0948BF}" presName="aSpace2" presStyleCnt="0"/>
      <dgm:spPr/>
    </dgm:pt>
    <dgm:pt modelId="{90345878-097C-4CDD-9C7C-F4C0B08414AA}" type="pres">
      <dgm:prSet presAssocID="{83385044-4B2D-4CCE-B84A-5BF87E8D47E6}" presName="childNode" presStyleLbl="node1" presStyleIdx="10" presStyleCnt="23">
        <dgm:presLayoutVars>
          <dgm:bulletEnabled val="1"/>
        </dgm:presLayoutVars>
      </dgm:prSet>
      <dgm:spPr/>
    </dgm:pt>
    <dgm:pt modelId="{BA02289E-5845-4C51-A71E-B15DEF34AC32}" type="pres">
      <dgm:prSet presAssocID="{83385044-4B2D-4CCE-B84A-5BF87E8D47E6}" presName="aSpace2" presStyleCnt="0"/>
      <dgm:spPr/>
    </dgm:pt>
    <dgm:pt modelId="{11FF5825-00EE-4F07-96B5-17C570FFF1BC}" type="pres">
      <dgm:prSet presAssocID="{84D024A8-81FD-4FF3-BFE0-4D1A9D5C4061}" presName="childNode" presStyleLbl="node1" presStyleIdx="11" presStyleCnt="23">
        <dgm:presLayoutVars>
          <dgm:bulletEnabled val="1"/>
        </dgm:presLayoutVars>
      </dgm:prSet>
      <dgm:spPr/>
    </dgm:pt>
    <dgm:pt modelId="{89969327-EA7E-4CE2-83E8-EFA81945953A}" type="pres">
      <dgm:prSet presAssocID="{B3ED2EC8-C38A-4FD8-B737-6B9C5F4CC5A6}" presName="aSpace" presStyleCnt="0"/>
      <dgm:spPr/>
    </dgm:pt>
    <dgm:pt modelId="{B0C9DA09-DD49-4C34-AE1F-387AC844F20D}" type="pres">
      <dgm:prSet presAssocID="{00CE75B0-D163-4B11-A93D-3F5E470EBC5B}" presName="compNode" presStyleCnt="0"/>
      <dgm:spPr/>
    </dgm:pt>
    <dgm:pt modelId="{F4FAF263-0BD5-45B4-B638-8827932AA567}" type="pres">
      <dgm:prSet presAssocID="{00CE75B0-D163-4B11-A93D-3F5E470EBC5B}" presName="aNode" presStyleLbl="bgShp" presStyleIdx="3" presStyleCnt="5"/>
      <dgm:spPr/>
    </dgm:pt>
    <dgm:pt modelId="{95302161-B31C-4E41-B007-E43C0D8EA8C9}" type="pres">
      <dgm:prSet presAssocID="{00CE75B0-D163-4B11-A93D-3F5E470EBC5B}" presName="textNode" presStyleLbl="bgShp" presStyleIdx="3" presStyleCnt="5"/>
      <dgm:spPr/>
    </dgm:pt>
    <dgm:pt modelId="{086361E7-0D5E-4523-95DB-9DA24DC1C06B}" type="pres">
      <dgm:prSet presAssocID="{00CE75B0-D163-4B11-A93D-3F5E470EBC5B}" presName="compChildNode" presStyleCnt="0"/>
      <dgm:spPr/>
    </dgm:pt>
    <dgm:pt modelId="{6B1D292D-B2B1-4F0C-A66E-DD61E24DA134}" type="pres">
      <dgm:prSet presAssocID="{00CE75B0-D163-4B11-A93D-3F5E470EBC5B}" presName="theInnerList" presStyleCnt="0"/>
      <dgm:spPr/>
    </dgm:pt>
    <dgm:pt modelId="{7D4F6FA9-604E-459B-826D-71EE8908934E}" type="pres">
      <dgm:prSet presAssocID="{617D9A09-A5CD-43E3-A3F8-709D5E4DFE32}" presName="childNode" presStyleLbl="node1" presStyleIdx="12" presStyleCnt="23">
        <dgm:presLayoutVars>
          <dgm:bulletEnabled val="1"/>
        </dgm:presLayoutVars>
      </dgm:prSet>
      <dgm:spPr/>
    </dgm:pt>
    <dgm:pt modelId="{B075B727-5703-40A0-8AC9-2778AB98F6DA}" type="pres">
      <dgm:prSet presAssocID="{617D9A09-A5CD-43E3-A3F8-709D5E4DFE32}" presName="aSpace2" presStyleCnt="0"/>
      <dgm:spPr/>
    </dgm:pt>
    <dgm:pt modelId="{B6F642D8-1785-4E1F-BF7E-294C638FB6EE}" type="pres">
      <dgm:prSet presAssocID="{2AC93B6F-FF36-41DE-8D11-22164D60D1C7}" presName="childNode" presStyleLbl="node1" presStyleIdx="13" presStyleCnt="23">
        <dgm:presLayoutVars>
          <dgm:bulletEnabled val="1"/>
        </dgm:presLayoutVars>
      </dgm:prSet>
      <dgm:spPr/>
    </dgm:pt>
    <dgm:pt modelId="{DE41B1FD-E116-4674-8B69-CA343C22F0AE}" type="pres">
      <dgm:prSet presAssocID="{2AC93B6F-FF36-41DE-8D11-22164D60D1C7}" presName="aSpace2" presStyleCnt="0"/>
      <dgm:spPr/>
    </dgm:pt>
    <dgm:pt modelId="{7DBA2309-9508-4853-90F5-9FE0F8769B93}" type="pres">
      <dgm:prSet presAssocID="{2E4A8395-8A41-49E5-861D-120DF3E53B02}" presName="childNode" presStyleLbl="node1" presStyleIdx="14" presStyleCnt="23">
        <dgm:presLayoutVars>
          <dgm:bulletEnabled val="1"/>
        </dgm:presLayoutVars>
      </dgm:prSet>
      <dgm:spPr/>
    </dgm:pt>
    <dgm:pt modelId="{7AD621F4-F4A7-4D48-B9B2-04F1E56C79D1}" type="pres">
      <dgm:prSet presAssocID="{2E4A8395-8A41-49E5-861D-120DF3E53B02}" presName="aSpace2" presStyleCnt="0"/>
      <dgm:spPr/>
    </dgm:pt>
    <dgm:pt modelId="{2D2EEB09-BA71-4A89-85F7-7C54FBDE2702}" type="pres">
      <dgm:prSet presAssocID="{DBCAC971-E2F2-4205-97E2-DACA79FF920D}" presName="childNode" presStyleLbl="node1" presStyleIdx="15" presStyleCnt="23">
        <dgm:presLayoutVars>
          <dgm:bulletEnabled val="1"/>
        </dgm:presLayoutVars>
      </dgm:prSet>
      <dgm:spPr/>
    </dgm:pt>
    <dgm:pt modelId="{5F54BF5C-5790-44C3-A088-B8725C6ACB9D}" type="pres">
      <dgm:prSet presAssocID="{DBCAC971-E2F2-4205-97E2-DACA79FF920D}" presName="aSpace2" presStyleCnt="0"/>
      <dgm:spPr/>
    </dgm:pt>
    <dgm:pt modelId="{6113730E-B75D-4C54-B8B8-FF912BFA7351}" type="pres">
      <dgm:prSet presAssocID="{16CB4FB5-B854-4687-9720-F875F84F3A46}" presName="childNode" presStyleLbl="node1" presStyleIdx="16" presStyleCnt="23">
        <dgm:presLayoutVars>
          <dgm:bulletEnabled val="1"/>
        </dgm:presLayoutVars>
      </dgm:prSet>
      <dgm:spPr/>
    </dgm:pt>
    <dgm:pt modelId="{E1C2B71D-28E2-4EF8-AD41-AA5B6219DE6F}" type="pres">
      <dgm:prSet presAssocID="{16CB4FB5-B854-4687-9720-F875F84F3A46}" presName="aSpace2" presStyleCnt="0"/>
      <dgm:spPr/>
    </dgm:pt>
    <dgm:pt modelId="{6302BE9B-CB10-40C3-8211-98C78BB50345}" type="pres">
      <dgm:prSet presAssocID="{DCD64121-37A4-4F47-BBD0-F71E64B21E49}" presName="childNode" presStyleLbl="node1" presStyleIdx="17" presStyleCnt="23">
        <dgm:presLayoutVars>
          <dgm:bulletEnabled val="1"/>
        </dgm:presLayoutVars>
      </dgm:prSet>
      <dgm:spPr/>
    </dgm:pt>
    <dgm:pt modelId="{AC7B8820-1DA9-4513-BA5D-B6972D8BDB6B}" type="pres">
      <dgm:prSet presAssocID="{DCD64121-37A4-4F47-BBD0-F71E64B21E49}" presName="aSpace2" presStyleCnt="0"/>
      <dgm:spPr/>
    </dgm:pt>
    <dgm:pt modelId="{19CD4E3E-6BF3-47AE-9B88-B26B98048079}" type="pres">
      <dgm:prSet presAssocID="{235EA6F8-D6A0-4079-B5E4-97B60DF66083}" presName="childNode" presStyleLbl="node1" presStyleIdx="18" presStyleCnt="23">
        <dgm:presLayoutVars>
          <dgm:bulletEnabled val="1"/>
        </dgm:presLayoutVars>
      </dgm:prSet>
      <dgm:spPr/>
    </dgm:pt>
    <dgm:pt modelId="{CA4E5961-8ECA-466D-A0A4-ECAE80AD3C0C}" type="pres">
      <dgm:prSet presAssocID="{00CE75B0-D163-4B11-A93D-3F5E470EBC5B}" presName="aSpace" presStyleCnt="0"/>
      <dgm:spPr/>
    </dgm:pt>
    <dgm:pt modelId="{A7121B24-BD2A-4BDC-80EC-D929531BD5DE}" type="pres">
      <dgm:prSet presAssocID="{04DDDC23-C62E-443A-8FCD-2AA12DA23282}" presName="compNode" presStyleCnt="0"/>
      <dgm:spPr/>
    </dgm:pt>
    <dgm:pt modelId="{D6913A10-FB61-4E04-A633-4C28A5BDC9C4}" type="pres">
      <dgm:prSet presAssocID="{04DDDC23-C62E-443A-8FCD-2AA12DA23282}" presName="aNode" presStyleLbl="bgShp" presStyleIdx="4" presStyleCnt="5"/>
      <dgm:spPr/>
    </dgm:pt>
    <dgm:pt modelId="{8236E744-2647-4BB0-B5CF-677DD2874B0C}" type="pres">
      <dgm:prSet presAssocID="{04DDDC23-C62E-443A-8FCD-2AA12DA23282}" presName="textNode" presStyleLbl="bgShp" presStyleIdx="4" presStyleCnt="5"/>
      <dgm:spPr/>
    </dgm:pt>
    <dgm:pt modelId="{801BA922-6C43-4179-9A42-2E0B74B891B6}" type="pres">
      <dgm:prSet presAssocID="{04DDDC23-C62E-443A-8FCD-2AA12DA23282}" presName="compChildNode" presStyleCnt="0"/>
      <dgm:spPr/>
    </dgm:pt>
    <dgm:pt modelId="{34AFA197-ED87-475F-B750-D8755F1F0A64}" type="pres">
      <dgm:prSet presAssocID="{04DDDC23-C62E-443A-8FCD-2AA12DA23282}" presName="theInnerList" presStyleCnt="0"/>
      <dgm:spPr/>
    </dgm:pt>
    <dgm:pt modelId="{1F8D5D65-312E-4A83-895A-0A78E776A80E}" type="pres">
      <dgm:prSet presAssocID="{E63D01D7-C08F-416B-9796-4C2141254622}" presName="childNode" presStyleLbl="node1" presStyleIdx="19" presStyleCnt="23">
        <dgm:presLayoutVars>
          <dgm:bulletEnabled val="1"/>
        </dgm:presLayoutVars>
      </dgm:prSet>
      <dgm:spPr/>
    </dgm:pt>
    <dgm:pt modelId="{C3D59E7C-DF56-4597-A274-761D40A3C149}" type="pres">
      <dgm:prSet presAssocID="{E63D01D7-C08F-416B-9796-4C2141254622}" presName="aSpace2" presStyleCnt="0"/>
      <dgm:spPr/>
    </dgm:pt>
    <dgm:pt modelId="{A0E2456B-5C27-4503-BD3B-E7749D41A3B9}" type="pres">
      <dgm:prSet presAssocID="{078A17A0-7749-4122-B803-D8FA7CEA2D0C}" presName="childNode" presStyleLbl="node1" presStyleIdx="20" presStyleCnt="23">
        <dgm:presLayoutVars>
          <dgm:bulletEnabled val="1"/>
        </dgm:presLayoutVars>
      </dgm:prSet>
      <dgm:spPr/>
    </dgm:pt>
    <dgm:pt modelId="{E5F83A88-0B4B-4CC8-BEB0-DF864AF8D47C}" type="pres">
      <dgm:prSet presAssocID="{078A17A0-7749-4122-B803-D8FA7CEA2D0C}" presName="aSpace2" presStyleCnt="0"/>
      <dgm:spPr/>
    </dgm:pt>
    <dgm:pt modelId="{4C38EFEE-589C-44DC-B625-C2B3FB8CAF3E}" type="pres">
      <dgm:prSet presAssocID="{631DAAFE-3954-4B53-B4D5-C41E60EF20EF}" presName="childNode" presStyleLbl="node1" presStyleIdx="21" presStyleCnt="23">
        <dgm:presLayoutVars>
          <dgm:bulletEnabled val="1"/>
        </dgm:presLayoutVars>
      </dgm:prSet>
      <dgm:spPr/>
    </dgm:pt>
    <dgm:pt modelId="{EB0B15DB-B61C-4EC7-9D10-D36879F0B663}" type="pres">
      <dgm:prSet presAssocID="{631DAAFE-3954-4B53-B4D5-C41E60EF20EF}" presName="aSpace2" presStyleCnt="0"/>
      <dgm:spPr/>
    </dgm:pt>
    <dgm:pt modelId="{F4973C9B-A087-4D50-BB5A-145DDEE3FA4B}" type="pres">
      <dgm:prSet presAssocID="{4E565FD3-18FD-469D-BB75-2D09DB56B3ED}" presName="childNode" presStyleLbl="node1" presStyleIdx="22" presStyleCnt="23">
        <dgm:presLayoutVars>
          <dgm:bulletEnabled val="1"/>
        </dgm:presLayoutVars>
      </dgm:prSet>
      <dgm:spPr/>
    </dgm:pt>
  </dgm:ptLst>
  <dgm:cxnLst>
    <dgm:cxn modelId="{753CBB01-0E38-4365-A154-8EDBE5DE592F}" type="presOf" srcId="{8AED46E6-2476-429B-BA5B-B2019B7368A9}" destId="{9A146D1C-A3B1-41D3-9EC2-5AF11CD3955B}" srcOrd="0" destOrd="0" presId="urn:microsoft.com/office/officeart/2005/8/layout/lProcess2"/>
    <dgm:cxn modelId="{856C4506-C50D-49DE-B5B9-2B173E5DCA8B}" srcId="{00CE75B0-D163-4B11-A93D-3F5E470EBC5B}" destId="{2E4A8395-8A41-49E5-861D-120DF3E53B02}" srcOrd="2" destOrd="0" parTransId="{6D85DDDB-1228-43E5-AAC9-3EF29ECD68AF}" sibTransId="{48C43531-8517-433A-A2CC-792000D5631B}"/>
    <dgm:cxn modelId="{F3DEDA06-B203-4337-A5DE-BD5E7A6C5647}" type="presOf" srcId="{B0BAD873-60EE-46B6-9B01-F9FAC5C64C24}" destId="{F3C38145-0DEA-47F9-95C7-9764406CAE84}" srcOrd="0" destOrd="0" presId="urn:microsoft.com/office/officeart/2005/8/layout/lProcess2"/>
    <dgm:cxn modelId="{9E9A1108-5C5B-4180-84DB-F99CF2B6081D}" srcId="{939BF136-69AA-47A5-91BC-46C9D084F980}" destId="{F98D1B9F-9590-4982-9D31-B1735E667A81}" srcOrd="0" destOrd="0" parTransId="{CA3E20AB-7262-4C60-B37E-24F26D2C3139}" sibTransId="{7926EE24-D32A-449F-8DDC-971317FED4EE}"/>
    <dgm:cxn modelId="{07A8E50B-8B86-467D-86A2-DB3B4B5E6493}" type="presOf" srcId="{F98D1B9F-9590-4982-9D31-B1735E667A81}" destId="{77A0A0AF-9BC3-4E3C-85EC-2C222489B32E}" srcOrd="0" destOrd="0" presId="urn:microsoft.com/office/officeart/2005/8/layout/lProcess2"/>
    <dgm:cxn modelId="{B403530D-538C-4093-BB4B-6AC84D2E1737}" srcId="{B3ED2EC8-C38A-4FD8-B737-6B9C5F4CC5A6}" destId="{84D024A8-81FD-4FF3-BFE0-4D1A9D5C4061}" srcOrd="2" destOrd="0" parTransId="{CC76FC1D-DB74-49FF-95A1-2D21F177C029}" sibTransId="{DE2CFFC6-7AF1-4908-A30E-D00A891D9296}"/>
    <dgm:cxn modelId="{2B178D14-B50A-4711-A8D8-F75B11E83DDA}" srcId="{8AED46E6-2476-429B-BA5B-B2019B7368A9}" destId="{1C68DC06-6EE2-4932-828E-17ACDECEAAC1}" srcOrd="3" destOrd="0" parTransId="{51E2F42F-54A7-45F8-B4E1-1BBDE8813BAD}" sibTransId="{7234AA69-BEC2-44EF-A68F-169C65913289}"/>
    <dgm:cxn modelId="{310BD614-D801-4959-824A-0B725699F1CB}" type="presOf" srcId="{00CE75B0-D163-4B11-A93D-3F5E470EBC5B}" destId="{F4FAF263-0BD5-45B4-B638-8827932AA567}" srcOrd="0" destOrd="0" presId="urn:microsoft.com/office/officeart/2005/8/layout/lProcess2"/>
    <dgm:cxn modelId="{9F4EFE17-983A-4149-A018-FC17A9B296BB}" type="presOf" srcId="{00CE75B0-D163-4B11-A93D-3F5E470EBC5B}" destId="{95302161-B31C-4E41-B007-E43C0D8EA8C9}" srcOrd="1" destOrd="0" presId="urn:microsoft.com/office/officeart/2005/8/layout/lProcess2"/>
    <dgm:cxn modelId="{E00DB618-E12A-4D54-A5E3-658664E16E98}" type="presOf" srcId="{631DAAFE-3954-4B53-B4D5-C41E60EF20EF}" destId="{4C38EFEE-589C-44DC-B625-C2B3FB8CAF3E}" srcOrd="0" destOrd="0" presId="urn:microsoft.com/office/officeart/2005/8/layout/lProcess2"/>
    <dgm:cxn modelId="{4DA75E21-84A4-48E5-A740-BFA7D006053A}" srcId="{04DDDC23-C62E-443A-8FCD-2AA12DA23282}" destId="{631DAAFE-3954-4B53-B4D5-C41E60EF20EF}" srcOrd="2" destOrd="0" parTransId="{DE5CB8F5-4EC6-4982-8F6D-7CDFC04697AD}" sibTransId="{BAC4C53E-F3BE-4131-9027-DC6606A70AE9}"/>
    <dgm:cxn modelId="{1C3F4721-B706-4ECD-9BAC-3B3A204F902F}" srcId="{B3ED2EC8-C38A-4FD8-B737-6B9C5F4CC5A6}" destId="{18CE79A1-FEDD-4A54-BF5F-521A0B0948BF}" srcOrd="0" destOrd="0" parTransId="{35002B94-896F-42C9-B065-0D31F193EA79}" sibTransId="{93BC476C-DACF-4717-8B4D-89EFFC0F36EF}"/>
    <dgm:cxn modelId="{885E4933-1658-4748-8105-C90F4C246089}" type="presOf" srcId="{16CB4FB5-B854-4687-9720-F875F84F3A46}" destId="{6113730E-B75D-4C54-B8B8-FF912BFA7351}" srcOrd="0" destOrd="0" presId="urn:microsoft.com/office/officeart/2005/8/layout/lProcess2"/>
    <dgm:cxn modelId="{69A4C73A-3FF0-4850-A869-4018CA389165}" srcId="{8AED46E6-2476-429B-BA5B-B2019B7368A9}" destId="{BCAFF19E-DCAC-4E54-8D1C-99C25D4F4F4D}" srcOrd="5" destOrd="0" parTransId="{1177A0F3-14F5-4418-914A-3F6D98F38D08}" sibTransId="{6275C32E-2796-41B1-812C-0638B77AAF1F}"/>
    <dgm:cxn modelId="{7261E93A-A462-4BAD-852A-FD226A346938}" srcId="{1D55C0D6-ABDB-43F7-A15C-9509605DAE49}" destId="{B3ED2EC8-C38A-4FD8-B737-6B9C5F4CC5A6}" srcOrd="2" destOrd="0" parTransId="{F8EB0498-E3A9-4A17-8F8F-B07987572F81}" sibTransId="{741365F6-350E-4BE9-9013-3FC17D953CF4}"/>
    <dgm:cxn modelId="{B893CB3D-C134-4730-9D30-DA559C201434}" type="presOf" srcId="{83385044-4B2D-4CCE-B84A-5BF87E8D47E6}" destId="{90345878-097C-4CDD-9C7C-F4C0B08414AA}" srcOrd="0" destOrd="0" presId="urn:microsoft.com/office/officeart/2005/8/layout/lProcess2"/>
    <dgm:cxn modelId="{9490595C-1B80-442B-AC4B-821A20277BB3}" srcId="{8AED46E6-2476-429B-BA5B-B2019B7368A9}" destId="{A727DFB6-4B1F-456A-9F41-69DB5AC8F58C}" srcOrd="0" destOrd="0" parTransId="{899CFD91-6E35-4A38-9016-AC4D31B55A47}" sibTransId="{71FA4439-6D31-4FD8-BEC8-3272CB7AFCDD}"/>
    <dgm:cxn modelId="{1EC75543-86C0-4851-86C3-5F4473743C19}" type="presOf" srcId="{C58E4DFD-0405-45BB-A5CD-AB04C6D91524}" destId="{D9C5F94F-52F9-41C6-84D6-C1AE374A2F8F}" srcOrd="0" destOrd="0" presId="urn:microsoft.com/office/officeart/2005/8/layout/lProcess2"/>
    <dgm:cxn modelId="{BD49C145-BE87-4BC1-9289-CC5EBCD70440}" srcId="{04DDDC23-C62E-443A-8FCD-2AA12DA23282}" destId="{078A17A0-7749-4122-B803-D8FA7CEA2D0C}" srcOrd="1" destOrd="0" parTransId="{60716357-D667-4FFC-8CD5-CDBDF3317E07}" sibTransId="{6D6AEE33-3EB7-446B-B7CC-F49921DC3055}"/>
    <dgm:cxn modelId="{5CBA1367-BF9D-44A2-A5AB-8574C5C0D70B}" srcId="{00CE75B0-D163-4B11-A93D-3F5E470EBC5B}" destId="{DBCAC971-E2F2-4205-97E2-DACA79FF920D}" srcOrd="3" destOrd="0" parTransId="{C44AD719-5C0E-44AC-AD0F-3CD804797BA5}" sibTransId="{3B010A3D-D032-4E40-B559-DD85370F3573}"/>
    <dgm:cxn modelId="{AA637967-60B1-4696-AB5B-3CE3BED55C9E}" type="presOf" srcId="{04DDDC23-C62E-443A-8FCD-2AA12DA23282}" destId="{8236E744-2647-4BB0-B5CF-677DD2874B0C}" srcOrd="1" destOrd="0" presId="urn:microsoft.com/office/officeart/2005/8/layout/lProcess2"/>
    <dgm:cxn modelId="{3B9B014F-7FDF-439B-95BA-F954F0BAD409}" type="presOf" srcId="{6B6D7008-DA9D-4DE3-8985-5202EF626C49}" destId="{ACE69F53-00FA-4655-B159-E476887B7A35}" srcOrd="0" destOrd="0" presId="urn:microsoft.com/office/officeart/2005/8/layout/lProcess2"/>
    <dgm:cxn modelId="{938F6270-5898-4829-89A4-317F4B777842}" type="presOf" srcId="{4E565FD3-18FD-469D-BB75-2D09DB56B3ED}" destId="{F4973C9B-A087-4D50-BB5A-145DDEE3FA4B}" srcOrd="0" destOrd="0" presId="urn:microsoft.com/office/officeart/2005/8/layout/lProcess2"/>
    <dgm:cxn modelId="{DCE88F72-8C47-4091-84A3-4F3592002F58}" type="presOf" srcId="{04DDDC23-C62E-443A-8FCD-2AA12DA23282}" destId="{D6913A10-FB61-4E04-A633-4C28A5BDC9C4}" srcOrd="0" destOrd="0" presId="urn:microsoft.com/office/officeart/2005/8/layout/lProcess2"/>
    <dgm:cxn modelId="{A21DD673-946C-435E-A9C4-1BEBE09A3D5F}" type="presOf" srcId="{DCD64121-37A4-4F47-BBD0-F71E64B21E49}" destId="{6302BE9B-CB10-40C3-8211-98C78BB50345}" srcOrd="0" destOrd="0" presId="urn:microsoft.com/office/officeart/2005/8/layout/lProcess2"/>
    <dgm:cxn modelId="{01A33754-7B5A-4DB9-8526-9BC2E5503827}" srcId="{8AED46E6-2476-429B-BA5B-B2019B7368A9}" destId="{71BA271D-8221-4C93-AEDA-F8CE168F9924}" srcOrd="2" destOrd="0" parTransId="{4A89683E-ABE8-4671-8DEE-BA4D1C36E540}" sibTransId="{107618CE-F264-422E-9C6F-67C081A7A276}"/>
    <dgm:cxn modelId="{0D023F59-8227-43CF-9EA8-4C4F9FD27730}" srcId="{1D55C0D6-ABDB-43F7-A15C-9509605DAE49}" destId="{00CE75B0-D163-4B11-A93D-3F5E470EBC5B}" srcOrd="3" destOrd="0" parTransId="{DA4CBF13-E2C7-470B-8D4C-C35739F18C1A}" sibTransId="{AF5CECDC-AE01-47C4-84D5-A1A86DD8DFEE}"/>
    <dgm:cxn modelId="{A649557B-8EC6-436D-BB75-6DF6D3D76CE4}" type="presOf" srcId="{939BF136-69AA-47A5-91BC-46C9D084F980}" destId="{46999ED2-7745-48AD-88A2-106BED2CC9A9}" srcOrd="0" destOrd="0" presId="urn:microsoft.com/office/officeart/2005/8/layout/lProcess2"/>
    <dgm:cxn modelId="{274E277E-E3FE-470E-A827-C662AFC7E6D1}" srcId="{00CE75B0-D163-4B11-A93D-3F5E470EBC5B}" destId="{DCD64121-37A4-4F47-BBD0-F71E64B21E49}" srcOrd="5" destOrd="0" parTransId="{7FEF9F7E-7ED1-4162-A6D1-7EDF9CDB4DDB}" sibTransId="{6127B8F8-9527-411C-82C9-342833C7E828}"/>
    <dgm:cxn modelId="{60CCDD7E-730C-4A67-A093-A2AA2F09D8C6}" type="presOf" srcId="{B3ED2EC8-C38A-4FD8-B737-6B9C5F4CC5A6}" destId="{1F156F4F-3771-4342-9BDA-0CCBDA369BA3}" srcOrd="0" destOrd="0" presId="urn:microsoft.com/office/officeart/2005/8/layout/lProcess2"/>
    <dgm:cxn modelId="{3F49F983-FA16-4F7B-9177-25A67B41C61D}" type="presOf" srcId="{BCAFF19E-DCAC-4E54-8D1C-99C25D4F4F4D}" destId="{52E41B24-6ED5-43C7-9B52-6C20F5B94BE1}" srcOrd="0" destOrd="0" presId="urn:microsoft.com/office/officeart/2005/8/layout/lProcess2"/>
    <dgm:cxn modelId="{D645B585-F77B-45AA-8714-24D3DE56B55A}" srcId="{04DDDC23-C62E-443A-8FCD-2AA12DA23282}" destId="{E63D01D7-C08F-416B-9796-4C2141254622}" srcOrd="0" destOrd="0" parTransId="{F019AC2F-2ADE-4178-B0E2-132875DB4B1F}" sibTransId="{5747D637-92C8-4D5C-93D1-88540626E89E}"/>
    <dgm:cxn modelId="{23E7B686-1509-46B2-9568-C207A6367BDB}" type="presOf" srcId="{18CE79A1-FEDD-4A54-BF5F-521A0B0948BF}" destId="{85E9F973-3490-4146-8EB6-1BB6EBAB0E25}" srcOrd="0" destOrd="0" presId="urn:microsoft.com/office/officeart/2005/8/layout/lProcess2"/>
    <dgm:cxn modelId="{AC1A7B8B-B20A-45B3-BBE2-CADAAF88F5E6}" srcId="{00CE75B0-D163-4B11-A93D-3F5E470EBC5B}" destId="{617D9A09-A5CD-43E3-A3F8-709D5E4DFE32}" srcOrd="0" destOrd="0" parTransId="{911CE7E2-469D-47BC-957B-479942439872}" sibTransId="{DBE461E8-5EC2-44C2-A120-A0F782B6A207}"/>
    <dgm:cxn modelId="{81C0FC8C-EE15-4E70-B273-E7ED5DE28351}" srcId="{8AED46E6-2476-429B-BA5B-B2019B7368A9}" destId="{355DFEE0-E8B4-457A-821C-431369AC6082}" srcOrd="4" destOrd="0" parTransId="{6F1DCA85-35D8-4E2B-966A-70E03E8ED29B}" sibTransId="{E8D4D23D-173E-4DFA-8262-A93AE6E6801E}"/>
    <dgm:cxn modelId="{521BD392-7EAE-4A15-B545-3811DCCBACD8}" type="presOf" srcId="{939BF136-69AA-47A5-91BC-46C9D084F980}" destId="{45470B55-6E80-4D31-B4C0-081589841BAD}" srcOrd="1" destOrd="0" presId="urn:microsoft.com/office/officeart/2005/8/layout/lProcess2"/>
    <dgm:cxn modelId="{7CD8F492-5889-4612-892D-C7C74C4D88CF}" srcId="{1D55C0D6-ABDB-43F7-A15C-9509605DAE49}" destId="{8AED46E6-2476-429B-BA5B-B2019B7368A9}" srcOrd="0" destOrd="0" parTransId="{9B81162A-5027-4643-9838-7C3ABB009827}" sibTransId="{D8CB0325-9AF6-4C9F-97A5-F9A6BDCF6A98}"/>
    <dgm:cxn modelId="{3AB31F93-C6D5-4AD7-8FCE-BB901C3CCC16}" srcId="{8AED46E6-2476-429B-BA5B-B2019B7368A9}" destId="{C58E4DFD-0405-45BB-A5CD-AB04C6D91524}" srcOrd="6" destOrd="0" parTransId="{40EF9CAD-8662-4CCC-8B99-6D35C44DAD04}" sibTransId="{A569C2E0-604E-47BD-8BFA-ED75AE0E9991}"/>
    <dgm:cxn modelId="{8EFA459B-611E-431B-A010-1DC123575B23}" type="presOf" srcId="{84D024A8-81FD-4FF3-BFE0-4D1A9D5C4061}" destId="{11FF5825-00EE-4F07-96B5-17C570FFF1BC}" srcOrd="0" destOrd="0" presId="urn:microsoft.com/office/officeart/2005/8/layout/lProcess2"/>
    <dgm:cxn modelId="{25ED4A9D-A856-482A-B55B-2F166EF02A6A}" type="presOf" srcId="{DBCAC971-E2F2-4205-97E2-DACA79FF920D}" destId="{2D2EEB09-BA71-4A89-85F7-7C54FBDE2702}" srcOrd="0" destOrd="0" presId="urn:microsoft.com/office/officeart/2005/8/layout/lProcess2"/>
    <dgm:cxn modelId="{7986439F-E2B5-4AEC-AD7A-0AE8CFE6620B}" srcId="{B3ED2EC8-C38A-4FD8-B737-6B9C5F4CC5A6}" destId="{83385044-4B2D-4CCE-B84A-5BF87E8D47E6}" srcOrd="1" destOrd="0" parTransId="{F008F687-F813-4A97-8BB2-5415A2767AD8}" sibTransId="{ED125BD1-33DB-4362-9DAC-32FDE705274B}"/>
    <dgm:cxn modelId="{B923EDAB-484F-4C0F-8D94-7CA91B049006}" type="presOf" srcId="{8AED46E6-2476-429B-BA5B-B2019B7368A9}" destId="{8EBBA6B2-80CB-4926-AE7A-7BD789127F00}" srcOrd="1" destOrd="0" presId="urn:microsoft.com/office/officeart/2005/8/layout/lProcess2"/>
    <dgm:cxn modelId="{3F8152AE-0D4D-4557-B260-AF83822EBE7C}" type="presOf" srcId="{2E4A8395-8A41-49E5-861D-120DF3E53B02}" destId="{7DBA2309-9508-4853-90F5-9FE0F8769B93}" srcOrd="0" destOrd="0" presId="urn:microsoft.com/office/officeart/2005/8/layout/lProcess2"/>
    <dgm:cxn modelId="{D0EFEFAE-4B3E-4C40-9059-0EE03678089F}" type="presOf" srcId="{A727DFB6-4B1F-456A-9F41-69DB5AC8F58C}" destId="{E9C53CB8-E96E-4DC4-BD57-F1E2CCAB47BA}" srcOrd="0" destOrd="0" presId="urn:microsoft.com/office/officeart/2005/8/layout/lProcess2"/>
    <dgm:cxn modelId="{3439D1B8-0151-433F-B670-0A4F61D2C5CC}" type="presOf" srcId="{71BA271D-8221-4C93-AEDA-F8CE168F9924}" destId="{67B4B143-FD0C-4C88-803E-2094FC9715AC}" srcOrd="0" destOrd="0" presId="urn:microsoft.com/office/officeart/2005/8/layout/lProcess2"/>
    <dgm:cxn modelId="{C8A967BA-A020-4041-8F46-E562B066F7AF}" type="presOf" srcId="{355DFEE0-E8B4-457A-821C-431369AC6082}" destId="{B28CF1B5-7068-4450-B5C3-F29561690917}" srcOrd="0" destOrd="0" presId="urn:microsoft.com/office/officeart/2005/8/layout/lProcess2"/>
    <dgm:cxn modelId="{7B9EAFBB-7E4E-4D74-B6A6-4B7FC4B66FE5}" type="presOf" srcId="{617D9A09-A5CD-43E3-A3F8-709D5E4DFE32}" destId="{7D4F6FA9-604E-459B-826D-71EE8908934E}" srcOrd="0" destOrd="0" presId="urn:microsoft.com/office/officeart/2005/8/layout/lProcess2"/>
    <dgm:cxn modelId="{EBBAF1BE-387C-4BC9-9A88-E43CEAD8602E}" srcId="{939BF136-69AA-47A5-91BC-46C9D084F980}" destId="{6B6D7008-DA9D-4DE3-8985-5202EF626C49}" srcOrd="1" destOrd="0" parTransId="{A89B76DA-241E-47F6-8E48-405880B89774}" sibTransId="{9D63C53C-0F23-4689-92D3-9071D9FC7445}"/>
    <dgm:cxn modelId="{F25597BF-CC63-4CCA-8BD5-F2674474FA19}" srcId="{8AED46E6-2476-429B-BA5B-B2019B7368A9}" destId="{B0BAD873-60EE-46B6-9B01-F9FAC5C64C24}" srcOrd="1" destOrd="0" parTransId="{21467A37-00CE-483F-A4BC-60B7C76DB69B}" sibTransId="{8FFB2824-E41E-4E5B-9C51-E4638B8EAECA}"/>
    <dgm:cxn modelId="{8D002EC0-2725-4D35-89D3-02717937F1EA}" type="presOf" srcId="{235EA6F8-D6A0-4079-B5E4-97B60DF66083}" destId="{19CD4E3E-6BF3-47AE-9B88-B26B98048079}" srcOrd="0" destOrd="0" presId="urn:microsoft.com/office/officeart/2005/8/layout/lProcess2"/>
    <dgm:cxn modelId="{5ED28AC6-91D4-4785-BA5E-0379AE434906}" srcId="{00CE75B0-D163-4B11-A93D-3F5E470EBC5B}" destId="{235EA6F8-D6A0-4079-B5E4-97B60DF66083}" srcOrd="6" destOrd="0" parTransId="{1B449A67-FAF6-4F3A-B20C-5DC02C1891CB}" sibTransId="{8F6C0B89-A49F-4B74-9629-71FF120773FA}"/>
    <dgm:cxn modelId="{BE78D1C8-3DB5-4D3A-9999-54FCBEA9B18F}" srcId="{1D55C0D6-ABDB-43F7-A15C-9509605DAE49}" destId="{04DDDC23-C62E-443A-8FCD-2AA12DA23282}" srcOrd="4" destOrd="0" parTransId="{93428632-B198-4C11-AEEA-EC9DBE29EACC}" sibTransId="{90BA6D31-6F2C-4102-A570-2BAE61C36BC7}"/>
    <dgm:cxn modelId="{AF7F31CE-6C96-4CD3-A42B-7C4B90A1F666}" srcId="{00CE75B0-D163-4B11-A93D-3F5E470EBC5B}" destId="{2AC93B6F-FF36-41DE-8D11-22164D60D1C7}" srcOrd="1" destOrd="0" parTransId="{DCA4B30F-8CE5-4E21-96E1-FEE7278F5E35}" sibTransId="{0A595272-151C-4544-BBF3-A03D4A712A88}"/>
    <dgm:cxn modelId="{D5181BD0-8380-4A1B-A32C-6721B49C26E1}" srcId="{04DDDC23-C62E-443A-8FCD-2AA12DA23282}" destId="{4E565FD3-18FD-469D-BB75-2D09DB56B3ED}" srcOrd="3" destOrd="0" parTransId="{7C558FFC-5797-4FD8-B466-240AF5C738A8}" sibTransId="{A864EB2F-4A75-4862-B7E8-08049FC31E94}"/>
    <dgm:cxn modelId="{3A9362D0-DEEF-4BC3-876B-93514591E247}" type="presOf" srcId="{078A17A0-7749-4122-B803-D8FA7CEA2D0C}" destId="{A0E2456B-5C27-4503-BD3B-E7749D41A3B9}" srcOrd="0" destOrd="0" presId="urn:microsoft.com/office/officeart/2005/8/layout/lProcess2"/>
    <dgm:cxn modelId="{B90883D6-5832-4F7B-B68D-D212DFF469E3}" type="presOf" srcId="{2AC93B6F-FF36-41DE-8D11-22164D60D1C7}" destId="{B6F642D8-1785-4E1F-BF7E-294C638FB6EE}" srcOrd="0" destOrd="0" presId="urn:microsoft.com/office/officeart/2005/8/layout/lProcess2"/>
    <dgm:cxn modelId="{FD288DD7-75AD-4AB2-ADE8-4DD9914DCA9D}" srcId="{1D55C0D6-ABDB-43F7-A15C-9509605DAE49}" destId="{939BF136-69AA-47A5-91BC-46C9D084F980}" srcOrd="1" destOrd="0" parTransId="{A4AE3709-F0EE-477A-8249-F3BDB9DA7016}" sibTransId="{FD94A54A-9AFD-4123-A144-068CC52EDCF1}"/>
    <dgm:cxn modelId="{793B2CE3-24A3-4CEE-958B-E211AC6DCD2F}" type="presOf" srcId="{1C68DC06-6EE2-4932-828E-17ACDECEAAC1}" destId="{4D77B0E9-4B69-4672-A8B4-20920C578572}" srcOrd="0" destOrd="0" presId="urn:microsoft.com/office/officeart/2005/8/layout/lProcess2"/>
    <dgm:cxn modelId="{B742ACF0-B140-4FF4-B199-FFE4FE2802E2}" srcId="{00CE75B0-D163-4B11-A93D-3F5E470EBC5B}" destId="{16CB4FB5-B854-4687-9720-F875F84F3A46}" srcOrd="4" destOrd="0" parTransId="{968708C6-284F-4773-9030-7ED185957B1C}" sibTransId="{C0DB8E58-687B-4265-A793-D4C4106D669E}"/>
    <dgm:cxn modelId="{E706B7FB-99ED-460B-ABFE-764DA262195F}" type="presOf" srcId="{E63D01D7-C08F-416B-9796-4C2141254622}" destId="{1F8D5D65-312E-4A83-895A-0A78E776A80E}" srcOrd="0" destOrd="0" presId="urn:microsoft.com/office/officeart/2005/8/layout/lProcess2"/>
    <dgm:cxn modelId="{9B2B0BFC-E098-473D-BD62-90C126EF003F}" type="presOf" srcId="{1D55C0D6-ABDB-43F7-A15C-9509605DAE49}" destId="{C7F9FA72-7CF0-4BEB-A9C1-3FAF0F829C53}" srcOrd="0" destOrd="0" presId="urn:microsoft.com/office/officeart/2005/8/layout/lProcess2"/>
    <dgm:cxn modelId="{E2A575FD-A2DF-4F89-9854-E6CD9B8525BA}" type="presOf" srcId="{B3ED2EC8-C38A-4FD8-B737-6B9C5F4CC5A6}" destId="{36CD5B1D-4345-4F7A-BDEB-1374609B154B}" srcOrd="1" destOrd="0" presId="urn:microsoft.com/office/officeart/2005/8/layout/lProcess2"/>
    <dgm:cxn modelId="{8C88AAB8-FAD9-499C-970B-DC0E8A53006E}" type="presParOf" srcId="{C7F9FA72-7CF0-4BEB-A9C1-3FAF0F829C53}" destId="{6E5EDC49-A437-4265-986F-198201AF9719}" srcOrd="0" destOrd="0" presId="urn:microsoft.com/office/officeart/2005/8/layout/lProcess2"/>
    <dgm:cxn modelId="{EE32910F-13D5-421A-ABF7-7D4134C0747B}" type="presParOf" srcId="{6E5EDC49-A437-4265-986F-198201AF9719}" destId="{9A146D1C-A3B1-41D3-9EC2-5AF11CD3955B}" srcOrd="0" destOrd="0" presId="urn:microsoft.com/office/officeart/2005/8/layout/lProcess2"/>
    <dgm:cxn modelId="{85A37D0C-6977-46D2-B6AE-3D7CB2B16B5D}" type="presParOf" srcId="{6E5EDC49-A437-4265-986F-198201AF9719}" destId="{8EBBA6B2-80CB-4926-AE7A-7BD789127F00}" srcOrd="1" destOrd="0" presId="urn:microsoft.com/office/officeart/2005/8/layout/lProcess2"/>
    <dgm:cxn modelId="{AED8D0AA-0518-486E-A59C-0704817523A8}" type="presParOf" srcId="{6E5EDC49-A437-4265-986F-198201AF9719}" destId="{EDECA840-C524-4562-872F-7E326A4FCCD4}" srcOrd="2" destOrd="0" presId="urn:microsoft.com/office/officeart/2005/8/layout/lProcess2"/>
    <dgm:cxn modelId="{6407D949-CC98-4759-AB93-82299B0F4AA0}" type="presParOf" srcId="{EDECA840-C524-4562-872F-7E326A4FCCD4}" destId="{3046A743-C53B-4562-9176-EA0AC398560F}" srcOrd="0" destOrd="0" presId="urn:microsoft.com/office/officeart/2005/8/layout/lProcess2"/>
    <dgm:cxn modelId="{FE6F0CC6-3D71-4D5A-A0CE-98EFC016657E}" type="presParOf" srcId="{3046A743-C53B-4562-9176-EA0AC398560F}" destId="{E9C53CB8-E96E-4DC4-BD57-F1E2CCAB47BA}" srcOrd="0" destOrd="0" presId="urn:microsoft.com/office/officeart/2005/8/layout/lProcess2"/>
    <dgm:cxn modelId="{215E0583-5723-473B-B6F4-52DB8908B50F}" type="presParOf" srcId="{3046A743-C53B-4562-9176-EA0AC398560F}" destId="{CA886571-3317-4F40-9595-CB3CD670751E}" srcOrd="1" destOrd="0" presId="urn:microsoft.com/office/officeart/2005/8/layout/lProcess2"/>
    <dgm:cxn modelId="{9E094A2D-012C-4109-BFA1-725F5A0A9874}" type="presParOf" srcId="{3046A743-C53B-4562-9176-EA0AC398560F}" destId="{F3C38145-0DEA-47F9-95C7-9764406CAE84}" srcOrd="2" destOrd="0" presId="urn:microsoft.com/office/officeart/2005/8/layout/lProcess2"/>
    <dgm:cxn modelId="{27861ECA-9DF6-4233-8931-DF4E8D83107D}" type="presParOf" srcId="{3046A743-C53B-4562-9176-EA0AC398560F}" destId="{42E33D78-BAF7-4D4D-B108-41DC1827A767}" srcOrd="3" destOrd="0" presId="urn:microsoft.com/office/officeart/2005/8/layout/lProcess2"/>
    <dgm:cxn modelId="{B2D3E9B4-3DEB-46F2-9663-6E91DBD6EB7B}" type="presParOf" srcId="{3046A743-C53B-4562-9176-EA0AC398560F}" destId="{67B4B143-FD0C-4C88-803E-2094FC9715AC}" srcOrd="4" destOrd="0" presId="urn:microsoft.com/office/officeart/2005/8/layout/lProcess2"/>
    <dgm:cxn modelId="{8BEB9531-F35B-4170-B9A0-9D9A9C23D8CF}" type="presParOf" srcId="{3046A743-C53B-4562-9176-EA0AC398560F}" destId="{BA915B11-8800-472A-8505-F7FE572F6A18}" srcOrd="5" destOrd="0" presId="urn:microsoft.com/office/officeart/2005/8/layout/lProcess2"/>
    <dgm:cxn modelId="{DF7EE4B1-91A0-4A0C-B173-FF986CACB0CF}" type="presParOf" srcId="{3046A743-C53B-4562-9176-EA0AC398560F}" destId="{4D77B0E9-4B69-4672-A8B4-20920C578572}" srcOrd="6" destOrd="0" presId="urn:microsoft.com/office/officeart/2005/8/layout/lProcess2"/>
    <dgm:cxn modelId="{A014F6B0-F3FB-4D4D-A059-33A2F6D25C45}" type="presParOf" srcId="{3046A743-C53B-4562-9176-EA0AC398560F}" destId="{AEF8CF67-11AD-40FE-BD9D-B4063BFA9D3C}" srcOrd="7" destOrd="0" presId="urn:microsoft.com/office/officeart/2005/8/layout/lProcess2"/>
    <dgm:cxn modelId="{1A24685A-D6DE-4613-81C0-798E02384080}" type="presParOf" srcId="{3046A743-C53B-4562-9176-EA0AC398560F}" destId="{B28CF1B5-7068-4450-B5C3-F29561690917}" srcOrd="8" destOrd="0" presId="urn:microsoft.com/office/officeart/2005/8/layout/lProcess2"/>
    <dgm:cxn modelId="{10618EF8-60B6-458D-8CE9-1B20AB47526B}" type="presParOf" srcId="{3046A743-C53B-4562-9176-EA0AC398560F}" destId="{8D8787FE-CF4C-4481-BA32-CD7FBD40B2F4}" srcOrd="9" destOrd="0" presId="urn:microsoft.com/office/officeart/2005/8/layout/lProcess2"/>
    <dgm:cxn modelId="{C71631B1-FD7C-44A7-8BFD-6FF97D48BED8}" type="presParOf" srcId="{3046A743-C53B-4562-9176-EA0AC398560F}" destId="{52E41B24-6ED5-43C7-9B52-6C20F5B94BE1}" srcOrd="10" destOrd="0" presId="urn:microsoft.com/office/officeart/2005/8/layout/lProcess2"/>
    <dgm:cxn modelId="{BD9A0F27-B9BD-4556-9C12-D0C80DAD8991}" type="presParOf" srcId="{3046A743-C53B-4562-9176-EA0AC398560F}" destId="{B5ECEA10-3FB3-459C-B177-12EDB124705D}" srcOrd="11" destOrd="0" presId="urn:microsoft.com/office/officeart/2005/8/layout/lProcess2"/>
    <dgm:cxn modelId="{69FD5B0F-B10B-46C4-A5A1-1C8AB12B7279}" type="presParOf" srcId="{3046A743-C53B-4562-9176-EA0AC398560F}" destId="{D9C5F94F-52F9-41C6-84D6-C1AE374A2F8F}" srcOrd="12" destOrd="0" presId="urn:microsoft.com/office/officeart/2005/8/layout/lProcess2"/>
    <dgm:cxn modelId="{EF8B74A9-150B-4EDD-831F-2EA6006AF947}" type="presParOf" srcId="{C7F9FA72-7CF0-4BEB-A9C1-3FAF0F829C53}" destId="{4270D213-EDE8-4AA2-B3CE-F34539C8BC4D}" srcOrd="1" destOrd="0" presId="urn:microsoft.com/office/officeart/2005/8/layout/lProcess2"/>
    <dgm:cxn modelId="{03BBF1F1-D519-4089-9ABB-8A7BB98DC9BC}" type="presParOf" srcId="{C7F9FA72-7CF0-4BEB-A9C1-3FAF0F829C53}" destId="{9F8E6DF1-C6EA-4C39-A5D7-A3AF5DF2698C}" srcOrd="2" destOrd="0" presId="urn:microsoft.com/office/officeart/2005/8/layout/lProcess2"/>
    <dgm:cxn modelId="{A481938F-DFE2-41D2-A3CB-F347FC67B0A1}" type="presParOf" srcId="{9F8E6DF1-C6EA-4C39-A5D7-A3AF5DF2698C}" destId="{46999ED2-7745-48AD-88A2-106BED2CC9A9}" srcOrd="0" destOrd="0" presId="urn:microsoft.com/office/officeart/2005/8/layout/lProcess2"/>
    <dgm:cxn modelId="{0F8A5D91-ED5C-469C-AFBD-36550FDCFE1C}" type="presParOf" srcId="{9F8E6DF1-C6EA-4C39-A5D7-A3AF5DF2698C}" destId="{45470B55-6E80-4D31-B4C0-081589841BAD}" srcOrd="1" destOrd="0" presId="urn:microsoft.com/office/officeart/2005/8/layout/lProcess2"/>
    <dgm:cxn modelId="{42D14183-E8B6-4A06-833D-6F38D99CD3E2}" type="presParOf" srcId="{9F8E6DF1-C6EA-4C39-A5D7-A3AF5DF2698C}" destId="{2F7D2C21-34D0-4880-A0F1-3E0252FAB850}" srcOrd="2" destOrd="0" presId="urn:microsoft.com/office/officeart/2005/8/layout/lProcess2"/>
    <dgm:cxn modelId="{66E882A3-707B-459E-B3B1-958CCAA4E403}" type="presParOf" srcId="{2F7D2C21-34D0-4880-A0F1-3E0252FAB850}" destId="{940160F8-1E60-4D52-ABE5-1E4F2C4745E9}" srcOrd="0" destOrd="0" presId="urn:microsoft.com/office/officeart/2005/8/layout/lProcess2"/>
    <dgm:cxn modelId="{34E23D7C-F898-424A-89FA-F0D740F80FAB}" type="presParOf" srcId="{940160F8-1E60-4D52-ABE5-1E4F2C4745E9}" destId="{77A0A0AF-9BC3-4E3C-85EC-2C222489B32E}" srcOrd="0" destOrd="0" presId="urn:microsoft.com/office/officeart/2005/8/layout/lProcess2"/>
    <dgm:cxn modelId="{B3CEDA02-396D-4650-8BF4-6E93F5B20B44}" type="presParOf" srcId="{940160F8-1E60-4D52-ABE5-1E4F2C4745E9}" destId="{D85FB31C-FE15-4DA8-81FE-F9B176158D7F}" srcOrd="1" destOrd="0" presId="urn:microsoft.com/office/officeart/2005/8/layout/lProcess2"/>
    <dgm:cxn modelId="{571CC785-14B3-4DA5-B1EE-A7B0979E1AF5}" type="presParOf" srcId="{940160F8-1E60-4D52-ABE5-1E4F2C4745E9}" destId="{ACE69F53-00FA-4655-B159-E476887B7A35}" srcOrd="2" destOrd="0" presId="urn:microsoft.com/office/officeart/2005/8/layout/lProcess2"/>
    <dgm:cxn modelId="{B937BE6E-AA67-4EA6-93A4-228853221EC9}" type="presParOf" srcId="{C7F9FA72-7CF0-4BEB-A9C1-3FAF0F829C53}" destId="{777943E5-E9CD-4FE7-9CDE-D515C94E56EA}" srcOrd="3" destOrd="0" presId="urn:microsoft.com/office/officeart/2005/8/layout/lProcess2"/>
    <dgm:cxn modelId="{28C72A54-F78E-46AE-8C6D-6B8AF3070D41}" type="presParOf" srcId="{C7F9FA72-7CF0-4BEB-A9C1-3FAF0F829C53}" destId="{6D9E4A65-4196-4081-85FD-4CF94B5F9A5D}" srcOrd="4" destOrd="0" presId="urn:microsoft.com/office/officeart/2005/8/layout/lProcess2"/>
    <dgm:cxn modelId="{040F35FB-2ABB-46C0-B0F7-23382075255E}" type="presParOf" srcId="{6D9E4A65-4196-4081-85FD-4CF94B5F9A5D}" destId="{1F156F4F-3771-4342-9BDA-0CCBDA369BA3}" srcOrd="0" destOrd="0" presId="urn:microsoft.com/office/officeart/2005/8/layout/lProcess2"/>
    <dgm:cxn modelId="{3016050F-D6D4-4991-88CE-BCFB668FAADE}" type="presParOf" srcId="{6D9E4A65-4196-4081-85FD-4CF94B5F9A5D}" destId="{36CD5B1D-4345-4F7A-BDEB-1374609B154B}" srcOrd="1" destOrd="0" presId="urn:microsoft.com/office/officeart/2005/8/layout/lProcess2"/>
    <dgm:cxn modelId="{B1B2C0DE-CBA1-43DA-82BF-16D118AB8B87}" type="presParOf" srcId="{6D9E4A65-4196-4081-85FD-4CF94B5F9A5D}" destId="{C3AFEBDA-E151-4A09-9711-B57AF564169B}" srcOrd="2" destOrd="0" presId="urn:microsoft.com/office/officeart/2005/8/layout/lProcess2"/>
    <dgm:cxn modelId="{BA9E4A25-EA8E-4E62-9EC1-65385DC2DDD4}" type="presParOf" srcId="{C3AFEBDA-E151-4A09-9711-B57AF564169B}" destId="{A85A376A-F99C-4D14-B10D-6C76C9A69F49}" srcOrd="0" destOrd="0" presId="urn:microsoft.com/office/officeart/2005/8/layout/lProcess2"/>
    <dgm:cxn modelId="{90FEDF9B-4D1F-438E-B3FA-8F1336E1B117}" type="presParOf" srcId="{A85A376A-F99C-4D14-B10D-6C76C9A69F49}" destId="{85E9F973-3490-4146-8EB6-1BB6EBAB0E25}" srcOrd="0" destOrd="0" presId="urn:microsoft.com/office/officeart/2005/8/layout/lProcess2"/>
    <dgm:cxn modelId="{AC651BD3-A188-4233-8449-EC67F6FE284A}" type="presParOf" srcId="{A85A376A-F99C-4D14-B10D-6C76C9A69F49}" destId="{D848C774-5FC3-45B3-BDB7-D08520CF8602}" srcOrd="1" destOrd="0" presId="urn:microsoft.com/office/officeart/2005/8/layout/lProcess2"/>
    <dgm:cxn modelId="{10A0AE76-D2DF-4DFE-8810-052CC072EF16}" type="presParOf" srcId="{A85A376A-F99C-4D14-B10D-6C76C9A69F49}" destId="{90345878-097C-4CDD-9C7C-F4C0B08414AA}" srcOrd="2" destOrd="0" presId="urn:microsoft.com/office/officeart/2005/8/layout/lProcess2"/>
    <dgm:cxn modelId="{945563BC-349D-4F23-B790-39F1C47BD71B}" type="presParOf" srcId="{A85A376A-F99C-4D14-B10D-6C76C9A69F49}" destId="{BA02289E-5845-4C51-A71E-B15DEF34AC32}" srcOrd="3" destOrd="0" presId="urn:microsoft.com/office/officeart/2005/8/layout/lProcess2"/>
    <dgm:cxn modelId="{DF1837A2-96AC-459B-AE28-6E36141279FD}" type="presParOf" srcId="{A85A376A-F99C-4D14-B10D-6C76C9A69F49}" destId="{11FF5825-00EE-4F07-96B5-17C570FFF1BC}" srcOrd="4" destOrd="0" presId="urn:microsoft.com/office/officeart/2005/8/layout/lProcess2"/>
    <dgm:cxn modelId="{81ACCA72-604F-4F71-A209-54586996E349}" type="presParOf" srcId="{C7F9FA72-7CF0-4BEB-A9C1-3FAF0F829C53}" destId="{89969327-EA7E-4CE2-83E8-EFA81945953A}" srcOrd="5" destOrd="0" presId="urn:microsoft.com/office/officeart/2005/8/layout/lProcess2"/>
    <dgm:cxn modelId="{A72FAB24-14A8-44E1-A18B-5EED4952A149}" type="presParOf" srcId="{C7F9FA72-7CF0-4BEB-A9C1-3FAF0F829C53}" destId="{B0C9DA09-DD49-4C34-AE1F-387AC844F20D}" srcOrd="6" destOrd="0" presId="urn:microsoft.com/office/officeart/2005/8/layout/lProcess2"/>
    <dgm:cxn modelId="{8C9CA857-289E-442C-AECE-4A9305C98DEB}" type="presParOf" srcId="{B0C9DA09-DD49-4C34-AE1F-387AC844F20D}" destId="{F4FAF263-0BD5-45B4-B638-8827932AA567}" srcOrd="0" destOrd="0" presId="urn:microsoft.com/office/officeart/2005/8/layout/lProcess2"/>
    <dgm:cxn modelId="{54086677-6BCD-4E00-979D-5BC5B58C348A}" type="presParOf" srcId="{B0C9DA09-DD49-4C34-AE1F-387AC844F20D}" destId="{95302161-B31C-4E41-B007-E43C0D8EA8C9}" srcOrd="1" destOrd="0" presId="urn:microsoft.com/office/officeart/2005/8/layout/lProcess2"/>
    <dgm:cxn modelId="{ACF090EF-1B81-45DC-B9D9-E475F92AF79A}" type="presParOf" srcId="{B0C9DA09-DD49-4C34-AE1F-387AC844F20D}" destId="{086361E7-0D5E-4523-95DB-9DA24DC1C06B}" srcOrd="2" destOrd="0" presId="urn:microsoft.com/office/officeart/2005/8/layout/lProcess2"/>
    <dgm:cxn modelId="{3165772F-CD51-4FDF-9230-0384423E080D}" type="presParOf" srcId="{086361E7-0D5E-4523-95DB-9DA24DC1C06B}" destId="{6B1D292D-B2B1-4F0C-A66E-DD61E24DA134}" srcOrd="0" destOrd="0" presId="urn:microsoft.com/office/officeart/2005/8/layout/lProcess2"/>
    <dgm:cxn modelId="{32EF1FA7-9330-4A27-9BAE-1DBD2A43B80D}" type="presParOf" srcId="{6B1D292D-B2B1-4F0C-A66E-DD61E24DA134}" destId="{7D4F6FA9-604E-459B-826D-71EE8908934E}" srcOrd="0" destOrd="0" presId="urn:microsoft.com/office/officeart/2005/8/layout/lProcess2"/>
    <dgm:cxn modelId="{38220CEE-5C34-4713-8136-58C75533B7DC}" type="presParOf" srcId="{6B1D292D-B2B1-4F0C-A66E-DD61E24DA134}" destId="{B075B727-5703-40A0-8AC9-2778AB98F6DA}" srcOrd="1" destOrd="0" presId="urn:microsoft.com/office/officeart/2005/8/layout/lProcess2"/>
    <dgm:cxn modelId="{36D7742F-550E-476B-B714-DB93787F8214}" type="presParOf" srcId="{6B1D292D-B2B1-4F0C-A66E-DD61E24DA134}" destId="{B6F642D8-1785-4E1F-BF7E-294C638FB6EE}" srcOrd="2" destOrd="0" presId="urn:microsoft.com/office/officeart/2005/8/layout/lProcess2"/>
    <dgm:cxn modelId="{CF2BA724-893C-45CB-ACCD-C88F05EC69E7}" type="presParOf" srcId="{6B1D292D-B2B1-4F0C-A66E-DD61E24DA134}" destId="{DE41B1FD-E116-4674-8B69-CA343C22F0AE}" srcOrd="3" destOrd="0" presId="urn:microsoft.com/office/officeart/2005/8/layout/lProcess2"/>
    <dgm:cxn modelId="{12546B84-1492-42ED-901C-D5536B8BCC4B}" type="presParOf" srcId="{6B1D292D-B2B1-4F0C-A66E-DD61E24DA134}" destId="{7DBA2309-9508-4853-90F5-9FE0F8769B93}" srcOrd="4" destOrd="0" presId="urn:microsoft.com/office/officeart/2005/8/layout/lProcess2"/>
    <dgm:cxn modelId="{46C6C7E2-75C5-4447-A60C-8DB4E1E9784D}" type="presParOf" srcId="{6B1D292D-B2B1-4F0C-A66E-DD61E24DA134}" destId="{7AD621F4-F4A7-4D48-B9B2-04F1E56C79D1}" srcOrd="5" destOrd="0" presId="urn:microsoft.com/office/officeart/2005/8/layout/lProcess2"/>
    <dgm:cxn modelId="{5269F10E-FC58-4DD7-811B-4CD0ACD6AB39}" type="presParOf" srcId="{6B1D292D-B2B1-4F0C-A66E-DD61E24DA134}" destId="{2D2EEB09-BA71-4A89-85F7-7C54FBDE2702}" srcOrd="6" destOrd="0" presId="urn:microsoft.com/office/officeart/2005/8/layout/lProcess2"/>
    <dgm:cxn modelId="{4CD46871-04AC-4EF2-91BA-B2D9D31B7968}" type="presParOf" srcId="{6B1D292D-B2B1-4F0C-A66E-DD61E24DA134}" destId="{5F54BF5C-5790-44C3-A088-B8725C6ACB9D}" srcOrd="7" destOrd="0" presId="urn:microsoft.com/office/officeart/2005/8/layout/lProcess2"/>
    <dgm:cxn modelId="{047A1A70-1052-478C-B5B7-69B9257A56D0}" type="presParOf" srcId="{6B1D292D-B2B1-4F0C-A66E-DD61E24DA134}" destId="{6113730E-B75D-4C54-B8B8-FF912BFA7351}" srcOrd="8" destOrd="0" presId="urn:microsoft.com/office/officeart/2005/8/layout/lProcess2"/>
    <dgm:cxn modelId="{28E4BD5D-E491-4C84-809A-9758D66FAA64}" type="presParOf" srcId="{6B1D292D-B2B1-4F0C-A66E-DD61E24DA134}" destId="{E1C2B71D-28E2-4EF8-AD41-AA5B6219DE6F}" srcOrd="9" destOrd="0" presId="urn:microsoft.com/office/officeart/2005/8/layout/lProcess2"/>
    <dgm:cxn modelId="{DC0C0B82-C89A-43FF-B748-8AA91B78AC8A}" type="presParOf" srcId="{6B1D292D-B2B1-4F0C-A66E-DD61E24DA134}" destId="{6302BE9B-CB10-40C3-8211-98C78BB50345}" srcOrd="10" destOrd="0" presId="urn:microsoft.com/office/officeart/2005/8/layout/lProcess2"/>
    <dgm:cxn modelId="{1F33E45C-5D13-46EC-9DA7-4BBF158E36A3}" type="presParOf" srcId="{6B1D292D-B2B1-4F0C-A66E-DD61E24DA134}" destId="{AC7B8820-1DA9-4513-BA5D-B6972D8BDB6B}" srcOrd="11" destOrd="0" presId="urn:microsoft.com/office/officeart/2005/8/layout/lProcess2"/>
    <dgm:cxn modelId="{5535C507-7A97-4463-94EE-254007DCC411}" type="presParOf" srcId="{6B1D292D-B2B1-4F0C-A66E-DD61E24DA134}" destId="{19CD4E3E-6BF3-47AE-9B88-B26B98048079}" srcOrd="12" destOrd="0" presId="urn:microsoft.com/office/officeart/2005/8/layout/lProcess2"/>
    <dgm:cxn modelId="{5CFDEB09-046F-462A-8DCA-36B428B44BB3}" type="presParOf" srcId="{C7F9FA72-7CF0-4BEB-A9C1-3FAF0F829C53}" destId="{CA4E5961-8ECA-466D-A0A4-ECAE80AD3C0C}" srcOrd="7" destOrd="0" presId="urn:microsoft.com/office/officeart/2005/8/layout/lProcess2"/>
    <dgm:cxn modelId="{B9E4D52F-5E14-45BB-84E7-FAFFE789C705}" type="presParOf" srcId="{C7F9FA72-7CF0-4BEB-A9C1-3FAF0F829C53}" destId="{A7121B24-BD2A-4BDC-80EC-D929531BD5DE}" srcOrd="8" destOrd="0" presId="urn:microsoft.com/office/officeart/2005/8/layout/lProcess2"/>
    <dgm:cxn modelId="{37D61401-6AF3-442A-87A0-4E73F8A9FC39}" type="presParOf" srcId="{A7121B24-BD2A-4BDC-80EC-D929531BD5DE}" destId="{D6913A10-FB61-4E04-A633-4C28A5BDC9C4}" srcOrd="0" destOrd="0" presId="urn:microsoft.com/office/officeart/2005/8/layout/lProcess2"/>
    <dgm:cxn modelId="{CD1527B6-64E7-41FD-B7FB-B7896713774B}" type="presParOf" srcId="{A7121B24-BD2A-4BDC-80EC-D929531BD5DE}" destId="{8236E744-2647-4BB0-B5CF-677DD2874B0C}" srcOrd="1" destOrd="0" presId="urn:microsoft.com/office/officeart/2005/8/layout/lProcess2"/>
    <dgm:cxn modelId="{EEB4B248-74B8-4E8B-AB8A-9AC57878B697}" type="presParOf" srcId="{A7121B24-BD2A-4BDC-80EC-D929531BD5DE}" destId="{801BA922-6C43-4179-9A42-2E0B74B891B6}" srcOrd="2" destOrd="0" presId="urn:microsoft.com/office/officeart/2005/8/layout/lProcess2"/>
    <dgm:cxn modelId="{B0A6CEAD-A686-4DFE-BA92-21C25E87F098}" type="presParOf" srcId="{801BA922-6C43-4179-9A42-2E0B74B891B6}" destId="{34AFA197-ED87-475F-B750-D8755F1F0A64}" srcOrd="0" destOrd="0" presId="urn:microsoft.com/office/officeart/2005/8/layout/lProcess2"/>
    <dgm:cxn modelId="{33757090-45B3-4CF5-B46F-43FC47D2DA1F}" type="presParOf" srcId="{34AFA197-ED87-475F-B750-D8755F1F0A64}" destId="{1F8D5D65-312E-4A83-895A-0A78E776A80E}" srcOrd="0" destOrd="0" presId="urn:microsoft.com/office/officeart/2005/8/layout/lProcess2"/>
    <dgm:cxn modelId="{C25182E2-B418-4866-AAD9-4769317B7B7F}" type="presParOf" srcId="{34AFA197-ED87-475F-B750-D8755F1F0A64}" destId="{C3D59E7C-DF56-4597-A274-761D40A3C149}" srcOrd="1" destOrd="0" presId="urn:microsoft.com/office/officeart/2005/8/layout/lProcess2"/>
    <dgm:cxn modelId="{E916E508-1828-4C4D-BF80-B6D83A4276D1}" type="presParOf" srcId="{34AFA197-ED87-475F-B750-D8755F1F0A64}" destId="{A0E2456B-5C27-4503-BD3B-E7749D41A3B9}" srcOrd="2" destOrd="0" presId="urn:microsoft.com/office/officeart/2005/8/layout/lProcess2"/>
    <dgm:cxn modelId="{B2303F45-C317-4EA3-8AD1-38585FC57794}" type="presParOf" srcId="{34AFA197-ED87-475F-B750-D8755F1F0A64}" destId="{E5F83A88-0B4B-4CC8-BEB0-DF864AF8D47C}" srcOrd="3" destOrd="0" presId="urn:microsoft.com/office/officeart/2005/8/layout/lProcess2"/>
    <dgm:cxn modelId="{43FCDE3B-5391-4A12-B8A7-F911321F4E71}" type="presParOf" srcId="{34AFA197-ED87-475F-B750-D8755F1F0A64}" destId="{4C38EFEE-589C-44DC-B625-C2B3FB8CAF3E}" srcOrd="4" destOrd="0" presId="urn:microsoft.com/office/officeart/2005/8/layout/lProcess2"/>
    <dgm:cxn modelId="{215D955E-BDBB-4001-8320-1857F0E9CD5B}" type="presParOf" srcId="{34AFA197-ED87-475F-B750-D8755F1F0A64}" destId="{EB0B15DB-B61C-4EC7-9D10-D36879F0B663}" srcOrd="5" destOrd="0" presId="urn:microsoft.com/office/officeart/2005/8/layout/lProcess2"/>
    <dgm:cxn modelId="{866BF945-0556-454C-8AD0-CDFB5E44FF37}" type="presParOf" srcId="{34AFA197-ED87-475F-B750-D8755F1F0A64}" destId="{F4973C9B-A087-4D50-BB5A-145DDEE3FA4B}" srcOrd="6" destOrd="0" presId="urn:microsoft.com/office/officeart/2005/8/layout/lProcess2"/>
  </dgm:cxnLst>
  <dgm:bg>
    <a:effectLst>
      <a:softEdge rad="177800"/>
    </a:effectLst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103B1CD-964B-4739-A7DC-A11B56C184A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9F24979-C6E0-44F7-8ADD-0D3F5C18E2B2}">
      <dgm:prSet phldrT="[Текст]"/>
      <dgm:spPr>
        <a:solidFill>
          <a:schemeClr val="bg1"/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</a:rPr>
            <a:t>Государственное задание (неконкурентный способ)</a:t>
          </a:r>
        </a:p>
      </dgm:t>
    </dgm:pt>
    <dgm:pt modelId="{9A8955F0-DDE7-4499-937F-684A17D0669D}" type="parTrans" cxnId="{F4922C53-ECB0-4AD2-A043-93CCFE1A2DC9}">
      <dgm:prSet/>
      <dgm:spPr/>
      <dgm:t>
        <a:bodyPr/>
        <a:lstStyle/>
        <a:p>
          <a:endParaRPr lang="ru-RU"/>
        </a:p>
      </dgm:t>
    </dgm:pt>
    <dgm:pt modelId="{5D291046-0EEF-417E-84C5-10FDE0A6AD5D}" type="sibTrans" cxnId="{F4922C53-ECB0-4AD2-A043-93CCFE1A2DC9}">
      <dgm:prSet/>
      <dgm:spPr/>
      <dgm:t>
        <a:bodyPr/>
        <a:lstStyle/>
        <a:p>
          <a:endParaRPr lang="ru-RU"/>
        </a:p>
      </dgm:t>
    </dgm:pt>
    <dgm:pt modelId="{4933E891-DE23-451B-828A-92E178A0B126}">
      <dgm:prSet phldrT="[Текст]"/>
      <dgm:spPr>
        <a:solidFill>
          <a:schemeClr val="bg1"/>
        </a:solidFill>
      </dgm:spPr>
      <dgm:t>
        <a:bodyPr/>
        <a:lstStyle/>
        <a:p>
          <a:r>
            <a:rPr lang="ru-RU" dirty="0"/>
            <a:t>Действующий способ</a:t>
          </a:r>
        </a:p>
      </dgm:t>
    </dgm:pt>
    <dgm:pt modelId="{CDE109E8-8E70-4D13-8E16-E9DC0EC75FD9}" type="parTrans" cxnId="{5EB9B6B7-DE1B-4650-8A1E-3C56B703CD3F}">
      <dgm:prSet/>
      <dgm:spPr/>
      <dgm:t>
        <a:bodyPr/>
        <a:lstStyle/>
        <a:p>
          <a:endParaRPr lang="ru-RU"/>
        </a:p>
      </dgm:t>
    </dgm:pt>
    <dgm:pt modelId="{65A86A07-81BC-4285-9F2A-1D5E82AE77CE}" type="sibTrans" cxnId="{5EB9B6B7-DE1B-4650-8A1E-3C56B703CD3F}">
      <dgm:prSet/>
      <dgm:spPr/>
      <dgm:t>
        <a:bodyPr/>
        <a:lstStyle/>
        <a:p>
          <a:endParaRPr lang="ru-RU"/>
        </a:p>
      </dgm:t>
    </dgm:pt>
    <dgm:pt modelId="{3551DACE-BC0B-4385-8517-9D2034DFD267}">
      <dgm:prSet phldrT="[Текст]"/>
      <dgm:spPr>
        <a:solidFill>
          <a:srgbClr val="FFD966"/>
        </a:solid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ru-RU" dirty="0">
              <a:solidFill>
                <a:schemeClr val="tx1"/>
              </a:solidFill>
            </a:rPr>
            <a:t>Конкурс </a:t>
          </a:r>
          <a:br>
            <a:rPr lang="ru-RU" dirty="0">
              <a:solidFill>
                <a:schemeClr val="tx1"/>
              </a:solidFill>
            </a:rPr>
          </a:br>
          <a:r>
            <a:rPr lang="ru-RU" dirty="0">
              <a:solidFill>
                <a:schemeClr val="tx1"/>
              </a:solidFill>
            </a:rPr>
            <a:t>(конкурентный способ)</a:t>
          </a:r>
        </a:p>
      </dgm:t>
    </dgm:pt>
    <dgm:pt modelId="{DB3CF9FA-5EB5-404F-8783-8A8532E8BC3D}" type="parTrans" cxnId="{0DAF233B-8FC7-4A64-874E-BA361A8CEDF9}">
      <dgm:prSet/>
      <dgm:spPr/>
      <dgm:t>
        <a:bodyPr/>
        <a:lstStyle/>
        <a:p>
          <a:endParaRPr lang="ru-RU"/>
        </a:p>
      </dgm:t>
    </dgm:pt>
    <dgm:pt modelId="{81B7A7DE-2627-4E70-A480-3CA8B976C910}" type="sibTrans" cxnId="{0DAF233B-8FC7-4A64-874E-BA361A8CEDF9}">
      <dgm:prSet/>
      <dgm:spPr/>
      <dgm:t>
        <a:bodyPr/>
        <a:lstStyle/>
        <a:p>
          <a:endParaRPr lang="ru-RU"/>
        </a:p>
      </dgm:t>
    </dgm:pt>
    <dgm:pt modelId="{D57E1F69-14CE-4E78-A259-E48505A380AF}">
      <dgm:prSet phldrT="[Текст]"/>
      <dgm:spPr>
        <a:solidFill>
          <a:schemeClr val="bg1"/>
        </a:solid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ru-RU" dirty="0"/>
            <a:t>Новый способ</a:t>
          </a:r>
        </a:p>
      </dgm:t>
    </dgm:pt>
    <dgm:pt modelId="{C73E2E39-B130-4007-89EF-06D4D2FE0413}" type="parTrans" cxnId="{2D5238F0-51ED-4EDE-A855-17831EB856D1}">
      <dgm:prSet/>
      <dgm:spPr/>
      <dgm:t>
        <a:bodyPr/>
        <a:lstStyle/>
        <a:p>
          <a:endParaRPr lang="ru-RU"/>
        </a:p>
      </dgm:t>
    </dgm:pt>
    <dgm:pt modelId="{B21C5819-4B6E-44A4-9E11-6B2CAAEA2580}" type="sibTrans" cxnId="{2D5238F0-51ED-4EDE-A855-17831EB856D1}">
      <dgm:prSet/>
      <dgm:spPr/>
      <dgm:t>
        <a:bodyPr/>
        <a:lstStyle/>
        <a:p>
          <a:endParaRPr lang="ru-RU"/>
        </a:p>
      </dgm:t>
    </dgm:pt>
    <dgm:pt modelId="{3F879760-D0E1-4E4C-976E-806DDE13C540}">
      <dgm:prSet phldrT="[Текст]"/>
      <dgm:spPr>
        <a:solidFill>
          <a:srgbClr val="FFD966"/>
        </a:solid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ru-RU" dirty="0">
              <a:solidFill>
                <a:schemeClr val="tx1"/>
              </a:solidFill>
            </a:rPr>
            <a:t>Сертификат </a:t>
          </a:r>
          <a:br>
            <a:rPr lang="ru-RU" dirty="0">
              <a:solidFill>
                <a:schemeClr val="tx1"/>
              </a:solidFill>
            </a:rPr>
          </a:br>
          <a:r>
            <a:rPr lang="ru-RU" dirty="0">
              <a:solidFill>
                <a:schemeClr val="tx1"/>
              </a:solidFill>
            </a:rPr>
            <a:t>(конкурентный способ)</a:t>
          </a:r>
        </a:p>
      </dgm:t>
    </dgm:pt>
    <dgm:pt modelId="{CD209619-A95F-40CE-9625-BED6B70C0B74}" type="parTrans" cxnId="{40B804AF-EBF6-43FA-AB85-814DC9A17613}">
      <dgm:prSet/>
      <dgm:spPr/>
      <dgm:t>
        <a:bodyPr/>
        <a:lstStyle/>
        <a:p>
          <a:endParaRPr lang="ru-RU"/>
        </a:p>
      </dgm:t>
    </dgm:pt>
    <dgm:pt modelId="{1D065C20-85B8-4774-A452-0176E85AECF6}" type="sibTrans" cxnId="{40B804AF-EBF6-43FA-AB85-814DC9A17613}">
      <dgm:prSet/>
      <dgm:spPr/>
      <dgm:t>
        <a:bodyPr/>
        <a:lstStyle/>
        <a:p>
          <a:endParaRPr lang="ru-RU"/>
        </a:p>
      </dgm:t>
    </dgm:pt>
    <dgm:pt modelId="{50DDE7C7-8DE0-4839-9ABE-399569716D61}">
      <dgm:prSet phldrT="[Текст]"/>
      <dgm:spPr>
        <a:solidFill>
          <a:schemeClr val="bg1"/>
        </a:solid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ru-RU" dirty="0"/>
            <a:t>Новый способ</a:t>
          </a:r>
        </a:p>
      </dgm:t>
    </dgm:pt>
    <dgm:pt modelId="{6A601870-13DD-4E8C-BFEC-E84CE2577D5B}" type="parTrans" cxnId="{39C99C03-9680-4055-B9AD-012EE2E39FF6}">
      <dgm:prSet/>
      <dgm:spPr/>
      <dgm:t>
        <a:bodyPr/>
        <a:lstStyle/>
        <a:p>
          <a:endParaRPr lang="ru-RU"/>
        </a:p>
      </dgm:t>
    </dgm:pt>
    <dgm:pt modelId="{CC636DBA-F96D-41E7-9965-968EACAD3D4E}" type="sibTrans" cxnId="{39C99C03-9680-4055-B9AD-012EE2E39FF6}">
      <dgm:prSet/>
      <dgm:spPr/>
      <dgm:t>
        <a:bodyPr/>
        <a:lstStyle/>
        <a:p>
          <a:endParaRPr lang="ru-RU"/>
        </a:p>
      </dgm:t>
    </dgm:pt>
    <dgm:pt modelId="{AB9ACDD8-6919-4FC1-AD78-BD72B8A7B8A0}">
      <dgm:prSet/>
      <dgm:spPr>
        <a:solidFill>
          <a:schemeClr val="bg1"/>
        </a:solidFill>
      </dgm:spPr>
      <dgm:t>
        <a:bodyPr/>
        <a:lstStyle/>
        <a:p>
          <a:r>
            <a:rPr lang="ru-RU" dirty="0"/>
            <a:t>Обязательно для формирования казенным учреждениям,  участвующим в исполнении социального заказа</a:t>
          </a:r>
        </a:p>
      </dgm:t>
    </dgm:pt>
    <dgm:pt modelId="{CFF53475-BFE3-40CA-A55A-A6F28FF602E7}" type="parTrans" cxnId="{0DEC9D70-9694-4681-BACA-186EC7CA6DE6}">
      <dgm:prSet/>
      <dgm:spPr/>
      <dgm:t>
        <a:bodyPr/>
        <a:lstStyle/>
        <a:p>
          <a:endParaRPr lang="ru-RU"/>
        </a:p>
      </dgm:t>
    </dgm:pt>
    <dgm:pt modelId="{57A13BA7-E06A-461A-BC29-172FDE6EC388}" type="sibTrans" cxnId="{0DEC9D70-9694-4681-BACA-186EC7CA6DE6}">
      <dgm:prSet/>
      <dgm:spPr/>
      <dgm:t>
        <a:bodyPr/>
        <a:lstStyle/>
        <a:p>
          <a:endParaRPr lang="ru-RU"/>
        </a:p>
      </dgm:t>
    </dgm:pt>
    <dgm:pt modelId="{3BA0C06D-9347-4AA4-BA85-79339ECB1F99}">
      <dgm:prSet/>
      <dgm:spPr>
        <a:solidFill>
          <a:schemeClr val="bg1"/>
        </a:solid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ru-RU" dirty="0"/>
            <a:t>Применяется при распределении объема услуги, может быть проведен между государственными и негосударственными организациями или только между негосударственными организациями</a:t>
          </a:r>
        </a:p>
      </dgm:t>
    </dgm:pt>
    <dgm:pt modelId="{C27975D0-75E7-4B94-9AAB-9FCF6F91E171}" type="parTrans" cxnId="{4EFB5F11-29F2-4D20-B548-7BBE0EB132D8}">
      <dgm:prSet/>
      <dgm:spPr/>
      <dgm:t>
        <a:bodyPr/>
        <a:lstStyle/>
        <a:p>
          <a:endParaRPr lang="ru-RU"/>
        </a:p>
      </dgm:t>
    </dgm:pt>
    <dgm:pt modelId="{0AF98D67-8870-41DF-B7F2-134CA9595688}" type="sibTrans" cxnId="{4EFB5F11-29F2-4D20-B548-7BBE0EB132D8}">
      <dgm:prSet/>
      <dgm:spPr/>
      <dgm:t>
        <a:bodyPr/>
        <a:lstStyle/>
        <a:p>
          <a:endParaRPr lang="ru-RU"/>
        </a:p>
      </dgm:t>
    </dgm:pt>
    <dgm:pt modelId="{7BA126D9-E68E-4A29-8FA9-00753FCA083F}">
      <dgm:prSet/>
      <dgm:spPr>
        <a:solidFill>
          <a:schemeClr val="bg1"/>
        </a:solid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ru-RU" dirty="0"/>
            <a:t>Применяется в случае выбора исполнителя самим потребителем, возможность использования должна быть предусмотрена соответствующим НПА</a:t>
          </a:r>
        </a:p>
      </dgm:t>
    </dgm:pt>
    <dgm:pt modelId="{E518A295-2B57-4BE2-860F-805F0A445393}" type="parTrans" cxnId="{AB2FD6D9-2D6D-4CB6-9B6F-58C2DC886096}">
      <dgm:prSet/>
      <dgm:spPr/>
      <dgm:t>
        <a:bodyPr/>
        <a:lstStyle/>
        <a:p>
          <a:endParaRPr lang="ru-RU"/>
        </a:p>
      </dgm:t>
    </dgm:pt>
    <dgm:pt modelId="{9746CADD-0239-4DFC-80AF-C3A89813BB2F}" type="sibTrans" cxnId="{AB2FD6D9-2D6D-4CB6-9B6F-58C2DC886096}">
      <dgm:prSet/>
      <dgm:spPr/>
      <dgm:t>
        <a:bodyPr/>
        <a:lstStyle/>
        <a:p>
          <a:endParaRPr lang="ru-RU"/>
        </a:p>
      </dgm:t>
    </dgm:pt>
    <dgm:pt modelId="{8AEA8120-64D5-42A8-AADA-FB709C2118E9}" type="pres">
      <dgm:prSet presAssocID="{1103B1CD-964B-4739-A7DC-A11B56C184AD}" presName="Name0" presStyleCnt="0">
        <dgm:presLayoutVars>
          <dgm:dir/>
          <dgm:animLvl val="lvl"/>
          <dgm:resizeHandles val="exact"/>
        </dgm:presLayoutVars>
      </dgm:prSet>
      <dgm:spPr/>
    </dgm:pt>
    <dgm:pt modelId="{6A3C2BED-ACF7-4FDC-B130-882A7D669947}" type="pres">
      <dgm:prSet presAssocID="{79F24979-C6E0-44F7-8ADD-0D3F5C18E2B2}" presName="linNode" presStyleCnt="0"/>
      <dgm:spPr/>
    </dgm:pt>
    <dgm:pt modelId="{99714F1E-E73A-466A-B86D-FB172F638CB6}" type="pres">
      <dgm:prSet presAssocID="{79F24979-C6E0-44F7-8ADD-0D3F5C18E2B2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CE9E63C4-7B37-4ACC-B75D-F2946D77C80F}" type="pres">
      <dgm:prSet presAssocID="{79F24979-C6E0-44F7-8ADD-0D3F5C18E2B2}" presName="descendantText" presStyleLbl="alignAccFollowNode1" presStyleIdx="0" presStyleCnt="3">
        <dgm:presLayoutVars>
          <dgm:bulletEnabled val="1"/>
        </dgm:presLayoutVars>
      </dgm:prSet>
      <dgm:spPr/>
    </dgm:pt>
    <dgm:pt modelId="{511AADC5-B04C-45E7-B0EA-E7314263E822}" type="pres">
      <dgm:prSet presAssocID="{5D291046-0EEF-417E-84C5-10FDE0A6AD5D}" presName="sp" presStyleCnt="0"/>
      <dgm:spPr/>
    </dgm:pt>
    <dgm:pt modelId="{12A43F76-CCF5-4930-B99B-BD31F26DEB89}" type="pres">
      <dgm:prSet presAssocID="{3551DACE-BC0B-4385-8517-9D2034DFD267}" presName="linNode" presStyleCnt="0"/>
      <dgm:spPr/>
    </dgm:pt>
    <dgm:pt modelId="{1B52505B-BF63-43C9-8D6E-3A82B6D22DA4}" type="pres">
      <dgm:prSet presAssocID="{3551DACE-BC0B-4385-8517-9D2034DFD267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B3C8EAFF-B1BE-4BA8-BCD6-D5D9C672D60A}" type="pres">
      <dgm:prSet presAssocID="{3551DACE-BC0B-4385-8517-9D2034DFD267}" presName="descendantText" presStyleLbl="alignAccFollowNode1" presStyleIdx="1" presStyleCnt="3">
        <dgm:presLayoutVars>
          <dgm:bulletEnabled val="1"/>
        </dgm:presLayoutVars>
      </dgm:prSet>
      <dgm:spPr/>
    </dgm:pt>
    <dgm:pt modelId="{7AFE117A-2C01-472B-AFCA-7ED77136D2CF}" type="pres">
      <dgm:prSet presAssocID="{81B7A7DE-2627-4E70-A480-3CA8B976C910}" presName="sp" presStyleCnt="0"/>
      <dgm:spPr/>
    </dgm:pt>
    <dgm:pt modelId="{CE901CDD-3528-4BCA-AD1A-B0606B4660C7}" type="pres">
      <dgm:prSet presAssocID="{3F879760-D0E1-4E4C-976E-806DDE13C540}" presName="linNode" presStyleCnt="0"/>
      <dgm:spPr/>
    </dgm:pt>
    <dgm:pt modelId="{FA0412B7-2442-4434-9B8A-07C4D13E3A49}" type="pres">
      <dgm:prSet presAssocID="{3F879760-D0E1-4E4C-976E-806DDE13C540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8E00BF4A-8C46-4A8C-ABB7-3A643F1BA65B}" type="pres">
      <dgm:prSet presAssocID="{3F879760-D0E1-4E4C-976E-806DDE13C540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39C99C03-9680-4055-B9AD-012EE2E39FF6}" srcId="{3F879760-D0E1-4E4C-976E-806DDE13C540}" destId="{50DDE7C7-8DE0-4839-9ABE-399569716D61}" srcOrd="0" destOrd="0" parTransId="{6A601870-13DD-4E8C-BFEC-E84CE2577D5B}" sibTransId="{CC636DBA-F96D-41E7-9965-968EACAD3D4E}"/>
    <dgm:cxn modelId="{1FB23608-0DB5-4E34-A109-7BF2B5378163}" type="presOf" srcId="{7BA126D9-E68E-4A29-8FA9-00753FCA083F}" destId="{8E00BF4A-8C46-4A8C-ABB7-3A643F1BA65B}" srcOrd="0" destOrd="1" presId="urn:microsoft.com/office/officeart/2005/8/layout/vList5"/>
    <dgm:cxn modelId="{8B3DE50C-4BD2-4A06-A6BE-5E14A3D415BF}" type="presOf" srcId="{AB9ACDD8-6919-4FC1-AD78-BD72B8A7B8A0}" destId="{CE9E63C4-7B37-4ACC-B75D-F2946D77C80F}" srcOrd="0" destOrd="1" presId="urn:microsoft.com/office/officeart/2005/8/layout/vList5"/>
    <dgm:cxn modelId="{4EFB5F11-29F2-4D20-B548-7BBE0EB132D8}" srcId="{3551DACE-BC0B-4385-8517-9D2034DFD267}" destId="{3BA0C06D-9347-4AA4-BA85-79339ECB1F99}" srcOrd="1" destOrd="0" parTransId="{C27975D0-75E7-4B94-9AAB-9FCF6F91E171}" sibTransId="{0AF98D67-8870-41DF-B7F2-134CA9595688}"/>
    <dgm:cxn modelId="{D4CE601F-5881-46D7-B913-95B5B83726C4}" type="presOf" srcId="{3F879760-D0E1-4E4C-976E-806DDE13C540}" destId="{FA0412B7-2442-4434-9B8A-07C4D13E3A49}" srcOrd="0" destOrd="0" presId="urn:microsoft.com/office/officeart/2005/8/layout/vList5"/>
    <dgm:cxn modelId="{36544922-9666-495C-87B4-04F86818752F}" type="presOf" srcId="{D57E1F69-14CE-4E78-A259-E48505A380AF}" destId="{B3C8EAFF-B1BE-4BA8-BCD6-D5D9C672D60A}" srcOrd="0" destOrd="0" presId="urn:microsoft.com/office/officeart/2005/8/layout/vList5"/>
    <dgm:cxn modelId="{B4A5B824-1A2F-48A5-9F59-B0055A9A4788}" type="presOf" srcId="{50DDE7C7-8DE0-4839-9ABE-399569716D61}" destId="{8E00BF4A-8C46-4A8C-ABB7-3A643F1BA65B}" srcOrd="0" destOrd="0" presId="urn:microsoft.com/office/officeart/2005/8/layout/vList5"/>
    <dgm:cxn modelId="{0DAF233B-8FC7-4A64-874E-BA361A8CEDF9}" srcId="{1103B1CD-964B-4739-A7DC-A11B56C184AD}" destId="{3551DACE-BC0B-4385-8517-9D2034DFD267}" srcOrd="1" destOrd="0" parTransId="{DB3CF9FA-5EB5-404F-8783-8A8532E8BC3D}" sibTransId="{81B7A7DE-2627-4E70-A480-3CA8B976C910}"/>
    <dgm:cxn modelId="{9055045D-AC5D-4C99-ACEE-C1A56C6FABF5}" type="presOf" srcId="{4933E891-DE23-451B-828A-92E178A0B126}" destId="{CE9E63C4-7B37-4ACC-B75D-F2946D77C80F}" srcOrd="0" destOrd="0" presId="urn:microsoft.com/office/officeart/2005/8/layout/vList5"/>
    <dgm:cxn modelId="{ADAE295F-A6B5-4E70-A531-88C2B54394CF}" type="presOf" srcId="{1103B1CD-964B-4739-A7DC-A11B56C184AD}" destId="{8AEA8120-64D5-42A8-AADA-FB709C2118E9}" srcOrd="0" destOrd="0" presId="urn:microsoft.com/office/officeart/2005/8/layout/vList5"/>
    <dgm:cxn modelId="{F5758163-F189-4D9A-B039-B54637E1D027}" type="presOf" srcId="{3BA0C06D-9347-4AA4-BA85-79339ECB1F99}" destId="{B3C8EAFF-B1BE-4BA8-BCD6-D5D9C672D60A}" srcOrd="0" destOrd="1" presId="urn:microsoft.com/office/officeart/2005/8/layout/vList5"/>
    <dgm:cxn modelId="{0DEC9D70-9694-4681-BACA-186EC7CA6DE6}" srcId="{79F24979-C6E0-44F7-8ADD-0D3F5C18E2B2}" destId="{AB9ACDD8-6919-4FC1-AD78-BD72B8A7B8A0}" srcOrd="1" destOrd="0" parTransId="{CFF53475-BFE3-40CA-A55A-A6F28FF602E7}" sibTransId="{57A13BA7-E06A-461A-BC29-172FDE6EC388}"/>
    <dgm:cxn modelId="{F4922C53-ECB0-4AD2-A043-93CCFE1A2DC9}" srcId="{1103B1CD-964B-4739-A7DC-A11B56C184AD}" destId="{79F24979-C6E0-44F7-8ADD-0D3F5C18E2B2}" srcOrd="0" destOrd="0" parTransId="{9A8955F0-DDE7-4499-937F-684A17D0669D}" sibTransId="{5D291046-0EEF-417E-84C5-10FDE0A6AD5D}"/>
    <dgm:cxn modelId="{A88B48A4-2484-415F-9BED-E6F387614925}" type="presOf" srcId="{3551DACE-BC0B-4385-8517-9D2034DFD267}" destId="{1B52505B-BF63-43C9-8D6E-3A82B6D22DA4}" srcOrd="0" destOrd="0" presId="urn:microsoft.com/office/officeart/2005/8/layout/vList5"/>
    <dgm:cxn modelId="{40B804AF-EBF6-43FA-AB85-814DC9A17613}" srcId="{1103B1CD-964B-4739-A7DC-A11B56C184AD}" destId="{3F879760-D0E1-4E4C-976E-806DDE13C540}" srcOrd="2" destOrd="0" parTransId="{CD209619-A95F-40CE-9625-BED6B70C0B74}" sibTransId="{1D065C20-85B8-4774-A452-0176E85AECF6}"/>
    <dgm:cxn modelId="{5EB9B6B7-DE1B-4650-8A1E-3C56B703CD3F}" srcId="{79F24979-C6E0-44F7-8ADD-0D3F5C18E2B2}" destId="{4933E891-DE23-451B-828A-92E178A0B126}" srcOrd="0" destOrd="0" parTransId="{CDE109E8-8E70-4D13-8E16-E9DC0EC75FD9}" sibTransId="{65A86A07-81BC-4285-9F2A-1D5E82AE77CE}"/>
    <dgm:cxn modelId="{AB2FD6D9-2D6D-4CB6-9B6F-58C2DC886096}" srcId="{3F879760-D0E1-4E4C-976E-806DDE13C540}" destId="{7BA126D9-E68E-4A29-8FA9-00753FCA083F}" srcOrd="1" destOrd="0" parTransId="{E518A295-2B57-4BE2-860F-805F0A445393}" sibTransId="{9746CADD-0239-4DFC-80AF-C3A89813BB2F}"/>
    <dgm:cxn modelId="{BDECB0E2-DF50-4267-A58E-894E2E650FBA}" type="presOf" srcId="{79F24979-C6E0-44F7-8ADD-0D3F5C18E2B2}" destId="{99714F1E-E73A-466A-B86D-FB172F638CB6}" srcOrd="0" destOrd="0" presId="urn:microsoft.com/office/officeart/2005/8/layout/vList5"/>
    <dgm:cxn modelId="{2D5238F0-51ED-4EDE-A855-17831EB856D1}" srcId="{3551DACE-BC0B-4385-8517-9D2034DFD267}" destId="{D57E1F69-14CE-4E78-A259-E48505A380AF}" srcOrd="0" destOrd="0" parTransId="{C73E2E39-B130-4007-89EF-06D4D2FE0413}" sibTransId="{B21C5819-4B6E-44A4-9E11-6B2CAAEA2580}"/>
    <dgm:cxn modelId="{D8FB6C2A-66E9-4796-8977-FF62BE2720C2}" type="presParOf" srcId="{8AEA8120-64D5-42A8-AADA-FB709C2118E9}" destId="{6A3C2BED-ACF7-4FDC-B130-882A7D669947}" srcOrd="0" destOrd="0" presId="urn:microsoft.com/office/officeart/2005/8/layout/vList5"/>
    <dgm:cxn modelId="{F5037A95-E29F-4807-81F8-26DD5CFDF810}" type="presParOf" srcId="{6A3C2BED-ACF7-4FDC-B130-882A7D669947}" destId="{99714F1E-E73A-466A-B86D-FB172F638CB6}" srcOrd="0" destOrd="0" presId="urn:microsoft.com/office/officeart/2005/8/layout/vList5"/>
    <dgm:cxn modelId="{8362D5D9-5962-4DCC-A683-87F3ECA21953}" type="presParOf" srcId="{6A3C2BED-ACF7-4FDC-B130-882A7D669947}" destId="{CE9E63C4-7B37-4ACC-B75D-F2946D77C80F}" srcOrd="1" destOrd="0" presId="urn:microsoft.com/office/officeart/2005/8/layout/vList5"/>
    <dgm:cxn modelId="{11045544-040A-4B32-A0A9-FD1ACD147F88}" type="presParOf" srcId="{8AEA8120-64D5-42A8-AADA-FB709C2118E9}" destId="{511AADC5-B04C-45E7-B0EA-E7314263E822}" srcOrd="1" destOrd="0" presId="urn:microsoft.com/office/officeart/2005/8/layout/vList5"/>
    <dgm:cxn modelId="{FBA99B59-4F1F-444D-8F79-236490629FC1}" type="presParOf" srcId="{8AEA8120-64D5-42A8-AADA-FB709C2118E9}" destId="{12A43F76-CCF5-4930-B99B-BD31F26DEB89}" srcOrd="2" destOrd="0" presId="urn:microsoft.com/office/officeart/2005/8/layout/vList5"/>
    <dgm:cxn modelId="{D3A310B5-23BF-4E79-811B-A10D310ECEA1}" type="presParOf" srcId="{12A43F76-CCF5-4930-B99B-BD31F26DEB89}" destId="{1B52505B-BF63-43C9-8D6E-3A82B6D22DA4}" srcOrd="0" destOrd="0" presId="urn:microsoft.com/office/officeart/2005/8/layout/vList5"/>
    <dgm:cxn modelId="{1C71EC16-D7A0-4F68-9ADE-AE98879A32B8}" type="presParOf" srcId="{12A43F76-CCF5-4930-B99B-BD31F26DEB89}" destId="{B3C8EAFF-B1BE-4BA8-BCD6-D5D9C672D60A}" srcOrd="1" destOrd="0" presId="urn:microsoft.com/office/officeart/2005/8/layout/vList5"/>
    <dgm:cxn modelId="{A90A93B6-565B-4516-BB1E-246C2AF8CA2F}" type="presParOf" srcId="{8AEA8120-64D5-42A8-AADA-FB709C2118E9}" destId="{7AFE117A-2C01-472B-AFCA-7ED77136D2CF}" srcOrd="3" destOrd="0" presId="urn:microsoft.com/office/officeart/2005/8/layout/vList5"/>
    <dgm:cxn modelId="{91DECCEC-7584-4F5A-BB49-DF90BAD2744B}" type="presParOf" srcId="{8AEA8120-64D5-42A8-AADA-FB709C2118E9}" destId="{CE901CDD-3528-4BCA-AD1A-B0606B4660C7}" srcOrd="4" destOrd="0" presId="urn:microsoft.com/office/officeart/2005/8/layout/vList5"/>
    <dgm:cxn modelId="{CF71D548-30DA-4D50-96A8-577CEB925430}" type="presParOf" srcId="{CE901CDD-3528-4BCA-AD1A-B0606B4660C7}" destId="{FA0412B7-2442-4434-9B8A-07C4D13E3A49}" srcOrd="0" destOrd="0" presId="urn:microsoft.com/office/officeart/2005/8/layout/vList5"/>
    <dgm:cxn modelId="{8EEA7A68-5635-458A-8D59-9056D3A00211}" type="presParOf" srcId="{CE901CDD-3528-4BCA-AD1A-B0606B4660C7}" destId="{8E00BF4A-8C46-4A8C-ABB7-3A643F1BA65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60C7B36-2DA0-46FD-B05C-279B45C181D2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36A31F7-A1A5-4F60-89A6-3573849A3CBD}">
      <dgm:prSet phldrT="[Текст]" custT="1"/>
      <dgm:spPr>
        <a:solidFill>
          <a:schemeClr val="accent4">
            <a:lumMod val="20000"/>
            <a:lumOff val="80000"/>
          </a:schemeClr>
        </a:solidFill>
        <a:ln w="34925"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ru-RU" sz="2400" b="1" dirty="0">
              <a:solidFill>
                <a:schemeClr val="tx1"/>
              </a:solidFill>
            </a:rPr>
            <a:t>Потребитель услуг</a:t>
          </a:r>
          <a:r>
            <a:rPr lang="ru-RU" sz="2400" dirty="0">
              <a:solidFill>
                <a:schemeClr val="tx1"/>
              </a:solidFill>
            </a:rPr>
            <a:t> обращается в уполномоченный орган </a:t>
          </a:r>
          <a:br>
            <a:rPr lang="ru-RU" sz="2400" dirty="0">
              <a:solidFill>
                <a:schemeClr val="tx1"/>
              </a:solidFill>
            </a:rPr>
          </a:br>
          <a:r>
            <a:rPr lang="ru-RU" sz="2400" dirty="0">
              <a:solidFill>
                <a:schemeClr val="tx1"/>
              </a:solidFill>
            </a:rPr>
            <a:t>с заявлением о ненадлежащем оказании ему услуг</a:t>
          </a:r>
        </a:p>
      </dgm:t>
    </dgm:pt>
    <dgm:pt modelId="{53D536FE-99F8-499B-9E1D-259ADCD4BE6A}" type="parTrans" cxnId="{B50A6EB1-C448-4C89-96E7-779863C1AF03}">
      <dgm:prSet/>
      <dgm:spPr/>
      <dgm:t>
        <a:bodyPr/>
        <a:lstStyle/>
        <a:p>
          <a:endParaRPr lang="ru-RU"/>
        </a:p>
      </dgm:t>
    </dgm:pt>
    <dgm:pt modelId="{A1D89729-63BB-42B6-AF25-CEBA77AB2BED}" type="sibTrans" cxnId="{B50A6EB1-C448-4C89-96E7-779863C1AF03}">
      <dgm:prSet/>
      <dgm:spPr/>
      <dgm:t>
        <a:bodyPr/>
        <a:lstStyle/>
        <a:p>
          <a:endParaRPr lang="ru-RU"/>
        </a:p>
      </dgm:t>
    </dgm:pt>
    <dgm:pt modelId="{E7E8C0F4-2375-49E6-892C-29FA20863083}">
      <dgm:prSet phldrT="[Текст]" custT="1"/>
      <dgm:spPr>
        <a:solidFill>
          <a:schemeClr val="accent4">
            <a:lumMod val="20000"/>
            <a:lumOff val="80000"/>
          </a:schemeClr>
        </a:solidFill>
        <a:ln w="31750"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ru-RU" sz="2400" b="1" dirty="0">
              <a:solidFill>
                <a:schemeClr val="tx1"/>
              </a:solidFill>
            </a:rPr>
            <a:t>Уполномоченный орган</a:t>
          </a:r>
          <a:r>
            <a:rPr lang="ru-RU" sz="2400" dirty="0">
              <a:solidFill>
                <a:schemeClr val="tx1"/>
              </a:solidFill>
            </a:rPr>
            <a:t> рассматривает заявление потребителя и проводит проверку в случае, </a:t>
          </a:r>
          <a:br>
            <a:rPr lang="ru-RU" sz="2400" dirty="0">
              <a:solidFill>
                <a:schemeClr val="tx1"/>
              </a:solidFill>
            </a:rPr>
          </a:br>
          <a:r>
            <a:rPr lang="ru-RU" sz="2400" dirty="0">
              <a:solidFill>
                <a:schemeClr val="tx1"/>
              </a:solidFill>
            </a:rPr>
            <a:t>если </a:t>
          </a:r>
          <a:r>
            <a:rPr lang="ru-RU" sz="2400" b="1" dirty="0">
              <a:solidFill>
                <a:schemeClr val="tx1"/>
              </a:solidFill>
            </a:rPr>
            <a:t>выявлены нарушения</a:t>
          </a:r>
        </a:p>
      </dgm:t>
    </dgm:pt>
    <dgm:pt modelId="{708BC5D4-84A8-4224-8E74-56F3ABCD091E}" type="parTrans" cxnId="{10AA2015-1FCF-4180-9CE3-EEEF9A43C875}">
      <dgm:prSet/>
      <dgm:spPr/>
      <dgm:t>
        <a:bodyPr/>
        <a:lstStyle/>
        <a:p>
          <a:endParaRPr lang="ru-RU"/>
        </a:p>
      </dgm:t>
    </dgm:pt>
    <dgm:pt modelId="{EDDAA056-2E16-4AC1-B883-8A35ACA3B6DF}" type="sibTrans" cxnId="{10AA2015-1FCF-4180-9CE3-EEEF9A43C875}">
      <dgm:prSet/>
      <dgm:spPr/>
      <dgm:t>
        <a:bodyPr/>
        <a:lstStyle/>
        <a:p>
          <a:endParaRPr lang="ru-RU"/>
        </a:p>
      </dgm:t>
    </dgm:pt>
    <dgm:pt modelId="{83CB6B56-9939-4502-9604-CDC7455D7D33}">
      <dgm:prSet phldrT="[Текст]"/>
      <dgm:spPr/>
      <dgm:t>
        <a:bodyPr/>
        <a:lstStyle/>
        <a:p>
          <a:r>
            <a:rPr lang="ru-RU" b="1" dirty="0"/>
            <a:t>Вариант </a:t>
          </a:r>
          <a:r>
            <a:rPr lang="en-US" b="1" dirty="0"/>
            <a:t>I</a:t>
          </a:r>
          <a:br>
            <a:rPr lang="ru-RU" dirty="0"/>
          </a:br>
          <a:r>
            <a:rPr lang="ru-RU" dirty="0"/>
            <a:t>Устраняются недостатки, исполнитель продолжает работать, возмещение вреда</a:t>
          </a:r>
        </a:p>
      </dgm:t>
    </dgm:pt>
    <dgm:pt modelId="{402C4199-D997-4A36-8DA1-0BE105153A43}" type="parTrans" cxnId="{5D0AB900-39D7-4272-99EC-72A7826430A8}">
      <dgm:prSet/>
      <dgm:spPr/>
      <dgm:t>
        <a:bodyPr/>
        <a:lstStyle/>
        <a:p>
          <a:endParaRPr lang="ru-RU"/>
        </a:p>
      </dgm:t>
    </dgm:pt>
    <dgm:pt modelId="{96A5D069-0140-4886-8D85-4ABA83C9FD5B}" type="sibTrans" cxnId="{5D0AB900-39D7-4272-99EC-72A7826430A8}">
      <dgm:prSet/>
      <dgm:spPr/>
      <dgm:t>
        <a:bodyPr/>
        <a:lstStyle/>
        <a:p>
          <a:endParaRPr lang="ru-RU"/>
        </a:p>
      </dgm:t>
    </dgm:pt>
    <dgm:pt modelId="{B7B6C00C-E655-46CB-8027-4B1385E9E4F8}">
      <dgm:prSet phldrT="[Текст]"/>
      <dgm:spPr/>
      <dgm:t>
        <a:bodyPr/>
        <a:lstStyle/>
        <a:p>
          <a:r>
            <a:rPr lang="ru-RU" b="1" dirty="0"/>
            <a:t>Вариант </a:t>
          </a:r>
          <a:r>
            <a:rPr lang="en-US" b="1" dirty="0"/>
            <a:t>II</a:t>
          </a:r>
          <a:br>
            <a:rPr lang="ru-RU" dirty="0"/>
          </a:br>
          <a:r>
            <a:rPr lang="ru-RU" dirty="0"/>
            <a:t>С исполнителем расторгается соглашение, проводится замена исполнителя, возмещение вреда</a:t>
          </a:r>
        </a:p>
      </dgm:t>
    </dgm:pt>
    <dgm:pt modelId="{02CCA64C-2CE5-4D65-B0FA-15699AC441A6}" type="parTrans" cxnId="{CAFC69A9-C4B3-4A2B-9742-E98B226577D6}">
      <dgm:prSet/>
      <dgm:spPr/>
      <dgm:t>
        <a:bodyPr/>
        <a:lstStyle/>
        <a:p>
          <a:endParaRPr lang="ru-RU"/>
        </a:p>
      </dgm:t>
    </dgm:pt>
    <dgm:pt modelId="{ED77444A-984D-458B-A331-E75FBA17FD69}" type="sibTrans" cxnId="{CAFC69A9-C4B3-4A2B-9742-E98B226577D6}">
      <dgm:prSet/>
      <dgm:spPr/>
      <dgm:t>
        <a:bodyPr/>
        <a:lstStyle/>
        <a:p>
          <a:endParaRPr lang="ru-RU"/>
        </a:p>
      </dgm:t>
    </dgm:pt>
    <dgm:pt modelId="{D36F0BD0-ED31-4CF4-A60D-A5842C8FF76F}" type="pres">
      <dgm:prSet presAssocID="{260C7B36-2DA0-46FD-B05C-279B45C181D2}" presName="Name0" presStyleCnt="0">
        <dgm:presLayoutVars>
          <dgm:dir/>
          <dgm:animLvl val="lvl"/>
          <dgm:resizeHandles val="exact"/>
        </dgm:presLayoutVars>
      </dgm:prSet>
      <dgm:spPr/>
    </dgm:pt>
    <dgm:pt modelId="{8BA1A004-3E41-4484-A46C-3D8FC012399B}" type="pres">
      <dgm:prSet presAssocID="{E7E8C0F4-2375-49E6-892C-29FA20863083}" presName="boxAndChildren" presStyleCnt="0"/>
      <dgm:spPr/>
    </dgm:pt>
    <dgm:pt modelId="{3AD85EBD-B21D-46EC-82C4-1C82BEDE11EE}" type="pres">
      <dgm:prSet presAssocID="{E7E8C0F4-2375-49E6-892C-29FA20863083}" presName="parentTextBox" presStyleLbl="node1" presStyleIdx="0" presStyleCnt="2"/>
      <dgm:spPr/>
    </dgm:pt>
    <dgm:pt modelId="{AE47C1C7-E641-4532-9DB3-256AB3117272}" type="pres">
      <dgm:prSet presAssocID="{E7E8C0F4-2375-49E6-892C-29FA20863083}" presName="entireBox" presStyleLbl="node1" presStyleIdx="0" presStyleCnt="2"/>
      <dgm:spPr/>
    </dgm:pt>
    <dgm:pt modelId="{D6CB86F0-12B0-45A2-A4DD-F98BDCF69F7D}" type="pres">
      <dgm:prSet presAssocID="{E7E8C0F4-2375-49E6-892C-29FA20863083}" presName="descendantBox" presStyleCnt="0"/>
      <dgm:spPr/>
    </dgm:pt>
    <dgm:pt modelId="{AF26259F-6924-45A5-ADFB-A3A900FA1E7B}" type="pres">
      <dgm:prSet presAssocID="{83CB6B56-9939-4502-9604-CDC7455D7D33}" presName="childTextBox" presStyleLbl="fgAccFollowNode1" presStyleIdx="0" presStyleCnt="2">
        <dgm:presLayoutVars>
          <dgm:bulletEnabled val="1"/>
        </dgm:presLayoutVars>
      </dgm:prSet>
      <dgm:spPr/>
    </dgm:pt>
    <dgm:pt modelId="{D0329D30-8E80-4CD3-B79B-BE39C22A7E18}" type="pres">
      <dgm:prSet presAssocID="{B7B6C00C-E655-46CB-8027-4B1385E9E4F8}" presName="childTextBox" presStyleLbl="fgAccFollowNode1" presStyleIdx="1" presStyleCnt="2">
        <dgm:presLayoutVars>
          <dgm:bulletEnabled val="1"/>
        </dgm:presLayoutVars>
      </dgm:prSet>
      <dgm:spPr/>
    </dgm:pt>
    <dgm:pt modelId="{10044E5B-526A-4989-A3CD-8DD6E15F85BD}" type="pres">
      <dgm:prSet presAssocID="{A1D89729-63BB-42B6-AF25-CEBA77AB2BED}" presName="sp" presStyleCnt="0"/>
      <dgm:spPr/>
    </dgm:pt>
    <dgm:pt modelId="{F71B8B43-7266-49B5-8C72-2FF30E652ECE}" type="pres">
      <dgm:prSet presAssocID="{136A31F7-A1A5-4F60-89A6-3573849A3CBD}" presName="arrowAndChildren" presStyleCnt="0"/>
      <dgm:spPr/>
    </dgm:pt>
    <dgm:pt modelId="{4CACD421-0A33-475F-8E2D-A71A184FD926}" type="pres">
      <dgm:prSet presAssocID="{136A31F7-A1A5-4F60-89A6-3573849A3CBD}" presName="parentTextArrow" presStyleLbl="node1" presStyleIdx="1" presStyleCnt="2" custScaleY="43986"/>
      <dgm:spPr/>
    </dgm:pt>
  </dgm:ptLst>
  <dgm:cxnLst>
    <dgm:cxn modelId="{5D0AB900-39D7-4272-99EC-72A7826430A8}" srcId="{E7E8C0F4-2375-49E6-892C-29FA20863083}" destId="{83CB6B56-9939-4502-9604-CDC7455D7D33}" srcOrd="0" destOrd="0" parTransId="{402C4199-D997-4A36-8DA1-0BE105153A43}" sibTransId="{96A5D069-0140-4886-8D85-4ABA83C9FD5B}"/>
    <dgm:cxn modelId="{10AA2015-1FCF-4180-9CE3-EEEF9A43C875}" srcId="{260C7B36-2DA0-46FD-B05C-279B45C181D2}" destId="{E7E8C0F4-2375-49E6-892C-29FA20863083}" srcOrd="1" destOrd="0" parTransId="{708BC5D4-84A8-4224-8E74-56F3ABCD091E}" sibTransId="{EDDAA056-2E16-4AC1-B883-8A35ACA3B6DF}"/>
    <dgm:cxn modelId="{532C2174-A055-440C-941D-B441A933EF2D}" type="presOf" srcId="{B7B6C00C-E655-46CB-8027-4B1385E9E4F8}" destId="{D0329D30-8E80-4CD3-B79B-BE39C22A7E18}" srcOrd="0" destOrd="0" presId="urn:microsoft.com/office/officeart/2005/8/layout/process4"/>
    <dgm:cxn modelId="{E272E98E-77A9-4D79-B2C9-889735E06100}" type="presOf" srcId="{E7E8C0F4-2375-49E6-892C-29FA20863083}" destId="{AE47C1C7-E641-4532-9DB3-256AB3117272}" srcOrd="1" destOrd="0" presId="urn:microsoft.com/office/officeart/2005/8/layout/process4"/>
    <dgm:cxn modelId="{B6A40DA6-2701-464E-BD43-60E1082BF454}" type="presOf" srcId="{260C7B36-2DA0-46FD-B05C-279B45C181D2}" destId="{D36F0BD0-ED31-4CF4-A60D-A5842C8FF76F}" srcOrd="0" destOrd="0" presId="urn:microsoft.com/office/officeart/2005/8/layout/process4"/>
    <dgm:cxn modelId="{CAFC69A9-C4B3-4A2B-9742-E98B226577D6}" srcId="{E7E8C0F4-2375-49E6-892C-29FA20863083}" destId="{B7B6C00C-E655-46CB-8027-4B1385E9E4F8}" srcOrd="1" destOrd="0" parTransId="{02CCA64C-2CE5-4D65-B0FA-15699AC441A6}" sibTransId="{ED77444A-984D-458B-A331-E75FBA17FD69}"/>
    <dgm:cxn modelId="{B50A6EB1-C448-4C89-96E7-779863C1AF03}" srcId="{260C7B36-2DA0-46FD-B05C-279B45C181D2}" destId="{136A31F7-A1A5-4F60-89A6-3573849A3CBD}" srcOrd="0" destOrd="0" parTransId="{53D536FE-99F8-499B-9E1D-259ADCD4BE6A}" sibTransId="{A1D89729-63BB-42B6-AF25-CEBA77AB2BED}"/>
    <dgm:cxn modelId="{EA655EE7-F648-4F7A-8133-8FA3E6A920BC}" type="presOf" srcId="{136A31F7-A1A5-4F60-89A6-3573849A3CBD}" destId="{4CACD421-0A33-475F-8E2D-A71A184FD926}" srcOrd="0" destOrd="0" presId="urn:microsoft.com/office/officeart/2005/8/layout/process4"/>
    <dgm:cxn modelId="{304476E8-8F7A-4B01-BAA0-2612BAD88AC0}" type="presOf" srcId="{E7E8C0F4-2375-49E6-892C-29FA20863083}" destId="{3AD85EBD-B21D-46EC-82C4-1C82BEDE11EE}" srcOrd="0" destOrd="0" presId="urn:microsoft.com/office/officeart/2005/8/layout/process4"/>
    <dgm:cxn modelId="{6A860CF0-774C-4DD0-B70A-17E90A1829F0}" type="presOf" srcId="{83CB6B56-9939-4502-9604-CDC7455D7D33}" destId="{AF26259F-6924-45A5-ADFB-A3A900FA1E7B}" srcOrd="0" destOrd="0" presId="urn:microsoft.com/office/officeart/2005/8/layout/process4"/>
    <dgm:cxn modelId="{48125E98-BA7A-4E94-906B-C71C3EC69740}" type="presParOf" srcId="{D36F0BD0-ED31-4CF4-A60D-A5842C8FF76F}" destId="{8BA1A004-3E41-4484-A46C-3D8FC012399B}" srcOrd="0" destOrd="0" presId="urn:microsoft.com/office/officeart/2005/8/layout/process4"/>
    <dgm:cxn modelId="{AD9AAD58-6588-4305-B934-3D76A20659F3}" type="presParOf" srcId="{8BA1A004-3E41-4484-A46C-3D8FC012399B}" destId="{3AD85EBD-B21D-46EC-82C4-1C82BEDE11EE}" srcOrd="0" destOrd="0" presId="urn:microsoft.com/office/officeart/2005/8/layout/process4"/>
    <dgm:cxn modelId="{743914CF-2D30-4E52-B47E-7387B7C6D2E6}" type="presParOf" srcId="{8BA1A004-3E41-4484-A46C-3D8FC012399B}" destId="{AE47C1C7-E641-4532-9DB3-256AB3117272}" srcOrd="1" destOrd="0" presId="urn:microsoft.com/office/officeart/2005/8/layout/process4"/>
    <dgm:cxn modelId="{E56B6C5D-D1BD-484C-8876-17E71D796D24}" type="presParOf" srcId="{8BA1A004-3E41-4484-A46C-3D8FC012399B}" destId="{D6CB86F0-12B0-45A2-A4DD-F98BDCF69F7D}" srcOrd="2" destOrd="0" presId="urn:microsoft.com/office/officeart/2005/8/layout/process4"/>
    <dgm:cxn modelId="{709578E0-AB43-488F-8E83-5AF9C7F9F00E}" type="presParOf" srcId="{D6CB86F0-12B0-45A2-A4DD-F98BDCF69F7D}" destId="{AF26259F-6924-45A5-ADFB-A3A900FA1E7B}" srcOrd="0" destOrd="0" presId="urn:microsoft.com/office/officeart/2005/8/layout/process4"/>
    <dgm:cxn modelId="{0040069D-F4B9-47F6-9314-9791015FE03B}" type="presParOf" srcId="{D6CB86F0-12B0-45A2-A4DD-F98BDCF69F7D}" destId="{D0329D30-8E80-4CD3-B79B-BE39C22A7E18}" srcOrd="1" destOrd="0" presId="urn:microsoft.com/office/officeart/2005/8/layout/process4"/>
    <dgm:cxn modelId="{50F804F3-22EE-4260-BB1C-A217A0E84EB4}" type="presParOf" srcId="{D36F0BD0-ED31-4CF4-A60D-A5842C8FF76F}" destId="{10044E5B-526A-4989-A3CD-8DD6E15F85BD}" srcOrd="1" destOrd="0" presId="urn:microsoft.com/office/officeart/2005/8/layout/process4"/>
    <dgm:cxn modelId="{2102833F-90D7-4F73-9971-64EF76BEC83A}" type="presParOf" srcId="{D36F0BD0-ED31-4CF4-A60D-A5842C8FF76F}" destId="{F71B8B43-7266-49B5-8C72-2FF30E652ECE}" srcOrd="2" destOrd="0" presId="urn:microsoft.com/office/officeart/2005/8/layout/process4"/>
    <dgm:cxn modelId="{213E1FA4-9860-4986-ABEA-A259BA920240}" type="presParOf" srcId="{F71B8B43-7266-49B5-8C72-2FF30E652ECE}" destId="{4CACD421-0A33-475F-8E2D-A71A184FD926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C4AEAA2-46EE-4C58-A94B-5DCA74FEDC04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25904DC-4393-4BD9-9E21-A2B61D89C4D4}">
      <dgm:prSet phldrT="[Текст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ru-RU" sz="1600" b="1" dirty="0">
              <a:solidFill>
                <a:schemeClr val="tx1"/>
              </a:solidFill>
            </a:rPr>
            <a:t>I. Проведение социологического исследования (обеспечивается Минфином России)</a:t>
          </a:r>
        </a:p>
      </dgm:t>
    </dgm:pt>
    <dgm:pt modelId="{F7F1F8D0-0379-446E-9AB8-608A35344915}" type="parTrans" cxnId="{6106E5C4-35EA-478F-A1F6-EADE94E964C7}">
      <dgm:prSet/>
      <dgm:spPr/>
      <dgm:t>
        <a:bodyPr/>
        <a:lstStyle/>
        <a:p>
          <a:endParaRPr lang="ru-RU"/>
        </a:p>
      </dgm:t>
    </dgm:pt>
    <dgm:pt modelId="{2A62D17B-618A-4495-932C-6631FBA44849}" type="sibTrans" cxnId="{6106E5C4-35EA-478F-A1F6-EADE94E964C7}">
      <dgm:prSet/>
      <dgm:spPr>
        <a:solidFill>
          <a:srgbClr val="92D050"/>
        </a:solidFill>
      </dgm:spPr>
      <dgm:t>
        <a:bodyPr/>
        <a:lstStyle/>
        <a:p>
          <a:endParaRPr lang="ru-RU"/>
        </a:p>
      </dgm:t>
    </dgm:pt>
    <dgm:pt modelId="{27DCA9A9-115A-4B18-B4CE-F75CDE425F4E}">
      <dgm:prSet phldrT="[Текст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ru-RU" sz="1600" b="1" dirty="0">
              <a:solidFill>
                <a:schemeClr val="tx1"/>
              </a:solidFill>
            </a:rPr>
            <a:t>II. Утверждение дорожной карты внедрения и показателей, достижение которых обусловлено внедрением </a:t>
          </a:r>
          <a:r>
            <a:rPr lang="ru-RU" sz="1600" b="1" dirty="0" err="1">
              <a:solidFill>
                <a:schemeClr val="tx1"/>
              </a:solidFill>
            </a:rPr>
            <a:t>соцзаказа</a:t>
          </a:r>
          <a:endParaRPr lang="ru-RU" sz="1600" b="1" dirty="0">
            <a:solidFill>
              <a:schemeClr val="tx1"/>
            </a:solidFill>
          </a:endParaRPr>
        </a:p>
      </dgm:t>
    </dgm:pt>
    <dgm:pt modelId="{D1F945C4-8FDD-4AAF-9CB6-5FA624AA9191}" type="parTrans" cxnId="{EE40C7E1-F16A-4FBF-92F1-B7466442EA46}">
      <dgm:prSet/>
      <dgm:spPr/>
      <dgm:t>
        <a:bodyPr/>
        <a:lstStyle/>
        <a:p>
          <a:endParaRPr lang="ru-RU"/>
        </a:p>
      </dgm:t>
    </dgm:pt>
    <dgm:pt modelId="{3F26C1C6-ADAE-4AE8-B3C4-A69EBA3C9036}" type="sibTrans" cxnId="{EE40C7E1-F16A-4FBF-92F1-B7466442EA46}">
      <dgm:prSet/>
      <dgm:spPr>
        <a:solidFill>
          <a:srgbClr val="92D050"/>
        </a:solidFill>
      </dgm:spPr>
      <dgm:t>
        <a:bodyPr/>
        <a:lstStyle/>
        <a:p>
          <a:endParaRPr lang="ru-RU"/>
        </a:p>
      </dgm:t>
    </dgm:pt>
    <dgm:pt modelId="{8E5752C9-E613-429D-A645-910EF1EF5DD1}">
      <dgm:prSet phldrT="[Текст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en-US" sz="1600" b="1" dirty="0">
              <a:solidFill>
                <a:schemeClr val="tx1"/>
              </a:solidFill>
            </a:rPr>
            <a:t>III. </a:t>
          </a:r>
          <a:r>
            <a:rPr lang="ru-RU" sz="1600" b="1" dirty="0">
              <a:solidFill>
                <a:schemeClr val="tx1"/>
              </a:solidFill>
            </a:rPr>
            <a:t>Утверждение социального заказа</a:t>
          </a:r>
        </a:p>
      </dgm:t>
    </dgm:pt>
    <dgm:pt modelId="{13B1A09B-2C31-4733-8F94-50C14AE7EEF0}" type="parTrans" cxnId="{E2F6E718-F78A-4835-ADF5-AAF76E5A2B8D}">
      <dgm:prSet/>
      <dgm:spPr/>
      <dgm:t>
        <a:bodyPr/>
        <a:lstStyle/>
        <a:p>
          <a:endParaRPr lang="ru-RU"/>
        </a:p>
      </dgm:t>
    </dgm:pt>
    <dgm:pt modelId="{4E281673-B9A9-4312-A742-4A86EABD1D32}" type="sibTrans" cxnId="{E2F6E718-F78A-4835-ADF5-AAF76E5A2B8D}">
      <dgm:prSet/>
      <dgm:spPr>
        <a:solidFill>
          <a:srgbClr val="92D050"/>
        </a:solidFill>
      </dgm:spPr>
      <dgm:t>
        <a:bodyPr/>
        <a:lstStyle/>
        <a:p>
          <a:endParaRPr lang="ru-RU"/>
        </a:p>
      </dgm:t>
    </dgm:pt>
    <dgm:pt modelId="{5CCC500B-754E-406C-AF2C-AB895313A5E3}">
      <dgm:prSet phldrT="[Текст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en-US" sz="1600" b="1" dirty="0">
              <a:solidFill>
                <a:schemeClr val="tx1"/>
              </a:solidFill>
            </a:rPr>
            <a:t>IV. </a:t>
          </a:r>
          <a:r>
            <a:rPr lang="ru-RU" sz="1600" b="1" dirty="0">
              <a:solidFill>
                <a:schemeClr val="tx1"/>
              </a:solidFill>
            </a:rPr>
            <a:t>Отбор исполнителей услуг</a:t>
          </a:r>
        </a:p>
      </dgm:t>
    </dgm:pt>
    <dgm:pt modelId="{62F2848F-3EED-40B0-91B8-5E3C707CDB36}" type="parTrans" cxnId="{96F97A4D-F868-43FC-B664-4155B8D1B4A8}">
      <dgm:prSet/>
      <dgm:spPr/>
      <dgm:t>
        <a:bodyPr/>
        <a:lstStyle/>
        <a:p>
          <a:endParaRPr lang="ru-RU"/>
        </a:p>
      </dgm:t>
    </dgm:pt>
    <dgm:pt modelId="{406547F7-941F-4274-B81C-BEF258901610}" type="sibTrans" cxnId="{96F97A4D-F868-43FC-B664-4155B8D1B4A8}">
      <dgm:prSet/>
      <dgm:spPr>
        <a:solidFill>
          <a:srgbClr val="92D050"/>
        </a:solidFill>
      </dgm:spPr>
      <dgm:t>
        <a:bodyPr/>
        <a:lstStyle/>
        <a:p>
          <a:endParaRPr lang="ru-RU"/>
        </a:p>
      </dgm:t>
    </dgm:pt>
    <dgm:pt modelId="{705B1BE1-5A16-4984-8AF8-BF72D9F49773}">
      <dgm:prSet phldrT="[Текст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en-US" sz="1600" b="1" dirty="0">
              <a:solidFill>
                <a:schemeClr val="tx1"/>
              </a:solidFill>
            </a:rPr>
            <a:t>V. </a:t>
          </a:r>
          <a:r>
            <a:rPr lang="ru-RU" sz="1600" b="1" dirty="0">
              <a:solidFill>
                <a:schemeClr val="tx1"/>
              </a:solidFill>
            </a:rPr>
            <a:t>Оказание услуг</a:t>
          </a:r>
        </a:p>
      </dgm:t>
    </dgm:pt>
    <dgm:pt modelId="{0CBBD208-CCD4-441A-9F89-157790E5BACA}" type="parTrans" cxnId="{21FA7C70-BC75-4F04-B257-EC18E98CBC1C}">
      <dgm:prSet/>
      <dgm:spPr/>
      <dgm:t>
        <a:bodyPr/>
        <a:lstStyle/>
        <a:p>
          <a:endParaRPr lang="ru-RU"/>
        </a:p>
      </dgm:t>
    </dgm:pt>
    <dgm:pt modelId="{4B232DCB-C76C-4310-A312-ED704D0BFE36}" type="sibTrans" cxnId="{21FA7C70-BC75-4F04-B257-EC18E98CBC1C}">
      <dgm:prSet/>
      <dgm:spPr>
        <a:solidFill>
          <a:srgbClr val="92D050"/>
        </a:solidFill>
      </dgm:spPr>
      <dgm:t>
        <a:bodyPr/>
        <a:lstStyle/>
        <a:p>
          <a:endParaRPr lang="ru-RU"/>
        </a:p>
      </dgm:t>
    </dgm:pt>
    <dgm:pt modelId="{6C2A3C82-093B-4402-A341-CD2EFCB3319B}">
      <dgm:prSet phldrT="[Текст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en-US" sz="1600" b="1" dirty="0">
              <a:solidFill>
                <a:schemeClr val="tx1"/>
              </a:solidFill>
            </a:rPr>
            <a:t>VI. </a:t>
          </a:r>
          <a:r>
            <a:rPr lang="ru-RU" sz="1600" b="1" dirty="0">
              <a:solidFill>
                <a:schemeClr val="tx1"/>
              </a:solidFill>
            </a:rPr>
            <a:t>Мониторинг и отчет</a:t>
          </a:r>
        </a:p>
      </dgm:t>
    </dgm:pt>
    <dgm:pt modelId="{4A7AE31B-DA9C-4582-B6CD-5D2FF7FAFC46}" type="parTrans" cxnId="{25CE67E5-62D3-451C-999D-DC3A835E6F8F}">
      <dgm:prSet/>
      <dgm:spPr/>
      <dgm:t>
        <a:bodyPr/>
        <a:lstStyle/>
        <a:p>
          <a:endParaRPr lang="ru-RU"/>
        </a:p>
      </dgm:t>
    </dgm:pt>
    <dgm:pt modelId="{4243B703-0CAB-4E78-B368-0DAAA3A60063}" type="sibTrans" cxnId="{25CE67E5-62D3-451C-999D-DC3A835E6F8F}">
      <dgm:prSet/>
      <dgm:spPr/>
      <dgm:t>
        <a:bodyPr/>
        <a:lstStyle/>
        <a:p>
          <a:endParaRPr lang="ru-RU"/>
        </a:p>
      </dgm:t>
    </dgm:pt>
    <dgm:pt modelId="{5E214903-A021-49E2-A38C-57481D30E270}" type="pres">
      <dgm:prSet presAssocID="{9C4AEAA2-46EE-4C58-A94B-5DCA74FEDC04}" presName="Name0" presStyleCnt="0">
        <dgm:presLayoutVars>
          <dgm:dir/>
          <dgm:resizeHandles/>
        </dgm:presLayoutVars>
      </dgm:prSet>
      <dgm:spPr/>
    </dgm:pt>
    <dgm:pt modelId="{770A4CDA-A3B3-4796-9F29-FF1D4E9B806C}" type="pres">
      <dgm:prSet presAssocID="{025904DC-4393-4BD9-9E21-A2B61D89C4D4}" presName="compNode" presStyleCnt="0"/>
      <dgm:spPr/>
    </dgm:pt>
    <dgm:pt modelId="{1AE1911E-0826-450E-910A-E419293F0B7D}" type="pres">
      <dgm:prSet presAssocID="{025904DC-4393-4BD9-9E21-A2B61D89C4D4}" presName="dummyConnPt" presStyleCnt="0"/>
      <dgm:spPr/>
    </dgm:pt>
    <dgm:pt modelId="{451C138C-53EB-4470-91D9-C5CDE20B3182}" type="pres">
      <dgm:prSet presAssocID="{025904DC-4393-4BD9-9E21-A2B61D89C4D4}" presName="node" presStyleLbl="node1" presStyleIdx="0" presStyleCnt="6">
        <dgm:presLayoutVars>
          <dgm:bulletEnabled val="1"/>
        </dgm:presLayoutVars>
      </dgm:prSet>
      <dgm:spPr/>
    </dgm:pt>
    <dgm:pt modelId="{B6224C00-AD5C-4CA8-8C1A-BD0944B3ADB0}" type="pres">
      <dgm:prSet presAssocID="{2A62D17B-618A-4495-932C-6631FBA44849}" presName="sibTrans" presStyleLbl="bgSibTrans2D1" presStyleIdx="0" presStyleCnt="5"/>
      <dgm:spPr/>
    </dgm:pt>
    <dgm:pt modelId="{5C2DE676-94A7-4089-9AB8-94CC1B20268D}" type="pres">
      <dgm:prSet presAssocID="{27DCA9A9-115A-4B18-B4CE-F75CDE425F4E}" presName="compNode" presStyleCnt="0"/>
      <dgm:spPr/>
    </dgm:pt>
    <dgm:pt modelId="{D0D76743-1A2D-4FA1-BD0D-20CE1E62697E}" type="pres">
      <dgm:prSet presAssocID="{27DCA9A9-115A-4B18-B4CE-F75CDE425F4E}" presName="dummyConnPt" presStyleCnt="0"/>
      <dgm:spPr/>
    </dgm:pt>
    <dgm:pt modelId="{BBA69804-D177-437E-A97A-D521055112C3}" type="pres">
      <dgm:prSet presAssocID="{27DCA9A9-115A-4B18-B4CE-F75CDE425F4E}" presName="node" presStyleLbl="node1" presStyleIdx="1" presStyleCnt="6">
        <dgm:presLayoutVars>
          <dgm:bulletEnabled val="1"/>
        </dgm:presLayoutVars>
      </dgm:prSet>
      <dgm:spPr/>
    </dgm:pt>
    <dgm:pt modelId="{BA776795-6A83-448D-A110-4A292454FCAA}" type="pres">
      <dgm:prSet presAssocID="{3F26C1C6-ADAE-4AE8-B3C4-A69EBA3C9036}" presName="sibTrans" presStyleLbl="bgSibTrans2D1" presStyleIdx="1" presStyleCnt="5"/>
      <dgm:spPr/>
    </dgm:pt>
    <dgm:pt modelId="{87931924-FB3F-4B19-8732-00FF374E9F74}" type="pres">
      <dgm:prSet presAssocID="{8E5752C9-E613-429D-A645-910EF1EF5DD1}" presName="compNode" presStyleCnt="0"/>
      <dgm:spPr/>
    </dgm:pt>
    <dgm:pt modelId="{F738BEEE-C0A7-4185-9A39-D9A54385C3B3}" type="pres">
      <dgm:prSet presAssocID="{8E5752C9-E613-429D-A645-910EF1EF5DD1}" presName="dummyConnPt" presStyleCnt="0"/>
      <dgm:spPr/>
    </dgm:pt>
    <dgm:pt modelId="{9FF8AF05-2811-4D81-B2C6-78335710E9E8}" type="pres">
      <dgm:prSet presAssocID="{8E5752C9-E613-429D-A645-910EF1EF5DD1}" presName="node" presStyleLbl="node1" presStyleIdx="2" presStyleCnt="6">
        <dgm:presLayoutVars>
          <dgm:bulletEnabled val="1"/>
        </dgm:presLayoutVars>
      </dgm:prSet>
      <dgm:spPr/>
    </dgm:pt>
    <dgm:pt modelId="{A6569D44-74CF-4F72-9ADC-5B45BA013D93}" type="pres">
      <dgm:prSet presAssocID="{4E281673-B9A9-4312-A742-4A86EABD1D32}" presName="sibTrans" presStyleLbl="bgSibTrans2D1" presStyleIdx="2" presStyleCnt="5"/>
      <dgm:spPr/>
    </dgm:pt>
    <dgm:pt modelId="{15044E65-D283-4CC9-B73D-7E757032184D}" type="pres">
      <dgm:prSet presAssocID="{5CCC500B-754E-406C-AF2C-AB895313A5E3}" presName="compNode" presStyleCnt="0"/>
      <dgm:spPr/>
    </dgm:pt>
    <dgm:pt modelId="{A54DB308-E356-4691-946C-A913AF632618}" type="pres">
      <dgm:prSet presAssocID="{5CCC500B-754E-406C-AF2C-AB895313A5E3}" presName="dummyConnPt" presStyleCnt="0"/>
      <dgm:spPr/>
    </dgm:pt>
    <dgm:pt modelId="{E3BBCFA5-3A4E-4AC9-9571-2DB0E9D8758B}" type="pres">
      <dgm:prSet presAssocID="{5CCC500B-754E-406C-AF2C-AB895313A5E3}" presName="node" presStyleLbl="node1" presStyleIdx="3" presStyleCnt="6">
        <dgm:presLayoutVars>
          <dgm:bulletEnabled val="1"/>
        </dgm:presLayoutVars>
      </dgm:prSet>
      <dgm:spPr/>
    </dgm:pt>
    <dgm:pt modelId="{5E8F9B7F-BA4E-47AE-960F-D6BEEE567DDE}" type="pres">
      <dgm:prSet presAssocID="{406547F7-941F-4274-B81C-BEF258901610}" presName="sibTrans" presStyleLbl="bgSibTrans2D1" presStyleIdx="3" presStyleCnt="5"/>
      <dgm:spPr/>
    </dgm:pt>
    <dgm:pt modelId="{C9698059-AC31-441D-B50E-D6849E9C0560}" type="pres">
      <dgm:prSet presAssocID="{705B1BE1-5A16-4984-8AF8-BF72D9F49773}" presName="compNode" presStyleCnt="0"/>
      <dgm:spPr/>
    </dgm:pt>
    <dgm:pt modelId="{27952152-1511-4F6F-86AA-2428CBE142BE}" type="pres">
      <dgm:prSet presAssocID="{705B1BE1-5A16-4984-8AF8-BF72D9F49773}" presName="dummyConnPt" presStyleCnt="0"/>
      <dgm:spPr/>
    </dgm:pt>
    <dgm:pt modelId="{04C419F6-2EB0-4325-AD2C-3C5440164CDD}" type="pres">
      <dgm:prSet presAssocID="{705B1BE1-5A16-4984-8AF8-BF72D9F49773}" presName="node" presStyleLbl="node1" presStyleIdx="4" presStyleCnt="6">
        <dgm:presLayoutVars>
          <dgm:bulletEnabled val="1"/>
        </dgm:presLayoutVars>
      </dgm:prSet>
      <dgm:spPr/>
    </dgm:pt>
    <dgm:pt modelId="{FD19679F-968A-4F72-BA1B-84F335E2B04E}" type="pres">
      <dgm:prSet presAssocID="{4B232DCB-C76C-4310-A312-ED704D0BFE36}" presName="sibTrans" presStyleLbl="bgSibTrans2D1" presStyleIdx="4" presStyleCnt="5"/>
      <dgm:spPr/>
    </dgm:pt>
    <dgm:pt modelId="{CB477563-0001-46A0-AAF5-19C4FD184915}" type="pres">
      <dgm:prSet presAssocID="{6C2A3C82-093B-4402-A341-CD2EFCB3319B}" presName="compNode" presStyleCnt="0"/>
      <dgm:spPr/>
    </dgm:pt>
    <dgm:pt modelId="{44D0343A-F222-4ED8-AF64-77B11B4587E4}" type="pres">
      <dgm:prSet presAssocID="{6C2A3C82-093B-4402-A341-CD2EFCB3319B}" presName="dummyConnPt" presStyleCnt="0"/>
      <dgm:spPr/>
    </dgm:pt>
    <dgm:pt modelId="{D666A5DC-0669-42EE-B714-68DEE15491C8}" type="pres">
      <dgm:prSet presAssocID="{6C2A3C82-093B-4402-A341-CD2EFCB3319B}" presName="node" presStyleLbl="node1" presStyleIdx="5" presStyleCnt="6">
        <dgm:presLayoutVars>
          <dgm:bulletEnabled val="1"/>
        </dgm:presLayoutVars>
      </dgm:prSet>
      <dgm:spPr/>
    </dgm:pt>
  </dgm:ptLst>
  <dgm:cxnLst>
    <dgm:cxn modelId="{964A3A14-B68D-49B0-9138-278F221B3669}" type="presOf" srcId="{4E281673-B9A9-4312-A742-4A86EABD1D32}" destId="{A6569D44-74CF-4F72-9ADC-5B45BA013D93}" srcOrd="0" destOrd="0" presId="urn:microsoft.com/office/officeart/2005/8/layout/bProcess4"/>
    <dgm:cxn modelId="{E2F6E718-F78A-4835-ADF5-AAF76E5A2B8D}" srcId="{9C4AEAA2-46EE-4C58-A94B-5DCA74FEDC04}" destId="{8E5752C9-E613-429D-A645-910EF1EF5DD1}" srcOrd="2" destOrd="0" parTransId="{13B1A09B-2C31-4733-8F94-50C14AE7EEF0}" sibTransId="{4E281673-B9A9-4312-A742-4A86EABD1D32}"/>
    <dgm:cxn modelId="{58375937-3299-4B8F-AAB9-47DFDB709E75}" type="presOf" srcId="{2A62D17B-618A-4495-932C-6631FBA44849}" destId="{B6224C00-AD5C-4CA8-8C1A-BD0944B3ADB0}" srcOrd="0" destOrd="0" presId="urn:microsoft.com/office/officeart/2005/8/layout/bProcess4"/>
    <dgm:cxn modelId="{94C7103F-C25C-47CF-AFBC-DA752096F9D7}" type="presOf" srcId="{5CCC500B-754E-406C-AF2C-AB895313A5E3}" destId="{E3BBCFA5-3A4E-4AC9-9571-2DB0E9D8758B}" srcOrd="0" destOrd="0" presId="urn:microsoft.com/office/officeart/2005/8/layout/bProcess4"/>
    <dgm:cxn modelId="{0469D65F-112C-4C2F-957E-69540887256D}" type="presOf" srcId="{6C2A3C82-093B-4402-A341-CD2EFCB3319B}" destId="{D666A5DC-0669-42EE-B714-68DEE15491C8}" srcOrd="0" destOrd="0" presId="urn:microsoft.com/office/officeart/2005/8/layout/bProcess4"/>
    <dgm:cxn modelId="{B5D2A061-6A1A-4EDC-AE31-9DCAA79B4D00}" type="presOf" srcId="{406547F7-941F-4274-B81C-BEF258901610}" destId="{5E8F9B7F-BA4E-47AE-960F-D6BEEE567DDE}" srcOrd="0" destOrd="0" presId="urn:microsoft.com/office/officeart/2005/8/layout/bProcess4"/>
    <dgm:cxn modelId="{6B19BC4B-4322-45E3-9F22-E230C0FA607C}" type="presOf" srcId="{025904DC-4393-4BD9-9E21-A2B61D89C4D4}" destId="{451C138C-53EB-4470-91D9-C5CDE20B3182}" srcOrd="0" destOrd="0" presId="urn:microsoft.com/office/officeart/2005/8/layout/bProcess4"/>
    <dgm:cxn modelId="{96F97A4D-F868-43FC-B664-4155B8D1B4A8}" srcId="{9C4AEAA2-46EE-4C58-A94B-5DCA74FEDC04}" destId="{5CCC500B-754E-406C-AF2C-AB895313A5E3}" srcOrd="3" destOrd="0" parTransId="{62F2848F-3EED-40B0-91B8-5E3C707CDB36}" sibTransId="{406547F7-941F-4274-B81C-BEF258901610}"/>
    <dgm:cxn modelId="{21FA7C70-BC75-4F04-B257-EC18E98CBC1C}" srcId="{9C4AEAA2-46EE-4C58-A94B-5DCA74FEDC04}" destId="{705B1BE1-5A16-4984-8AF8-BF72D9F49773}" srcOrd="4" destOrd="0" parTransId="{0CBBD208-CCD4-441A-9F89-157790E5BACA}" sibTransId="{4B232DCB-C76C-4310-A312-ED704D0BFE36}"/>
    <dgm:cxn modelId="{48BA7F51-AD0C-41E5-8FDF-072C6386FDE6}" type="presOf" srcId="{4B232DCB-C76C-4310-A312-ED704D0BFE36}" destId="{FD19679F-968A-4F72-BA1B-84F335E2B04E}" srcOrd="0" destOrd="0" presId="urn:microsoft.com/office/officeart/2005/8/layout/bProcess4"/>
    <dgm:cxn modelId="{246F4E79-E626-46FB-853C-4BBF878D0CD7}" type="presOf" srcId="{9C4AEAA2-46EE-4C58-A94B-5DCA74FEDC04}" destId="{5E214903-A021-49E2-A38C-57481D30E270}" srcOrd="0" destOrd="0" presId="urn:microsoft.com/office/officeart/2005/8/layout/bProcess4"/>
    <dgm:cxn modelId="{A87DD57E-4C19-4B7D-929A-059EBDA08C9F}" type="presOf" srcId="{705B1BE1-5A16-4984-8AF8-BF72D9F49773}" destId="{04C419F6-2EB0-4325-AD2C-3C5440164CDD}" srcOrd="0" destOrd="0" presId="urn:microsoft.com/office/officeart/2005/8/layout/bProcess4"/>
    <dgm:cxn modelId="{904F7188-D334-4782-8CAA-1F275D63EF34}" type="presOf" srcId="{3F26C1C6-ADAE-4AE8-B3C4-A69EBA3C9036}" destId="{BA776795-6A83-448D-A110-4A292454FCAA}" srcOrd="0" destOrd="0" presId="urn:microsoft.com/office/officeart/2005/8/layout/bProcess4"/>
    <dgm:cxn modelId="{C0DD5AA2-D7F4-4394-BC9A-98CD1813964A}" type="presOf" srcId="{27DCA9A9-115A-4B18-B4CE-F75CDE425F4E}" destId="{BBA69804-D177-437E-A97A-D521055112C3}" srcOrd="0" destOrd="0" presId="urn:microsoft.com/office/officeart/2005/8/layout/bProcess4"/>
    <dgm:cxn modelId="{6106E5C4-35EA-478F-A1F6-EADE94E964C7}" srcId="{9C4AEAA2-46EE-4C58-A94B-5DCA74FEDC04}" destId="{025904DC-4393-4BD9-9E21-A2B61D89C4D4}" srcOrd="0" destOrd="0" parTransId="{F7F1F8D0-0379-446E-9AB8-608A35344915}" sibTransId="{2A62D17B-618A-4495-932C-6631FBA44849}"/>
    <dgm:cxn modelId="{41ABA8C5-A52C-4BA8-A6B6-78CF5D7142BD}" type="presOf" srcId="{8E5752C9-E613-429D-A645-910EF1EF5DD1}" destId="{9FF8AF05-2811-4D81-B2C6-78335710E9E8}" srcOrd="0" destOrd="0" presId="urn:microsoft.com/office/officeart/2005/8/layout/bProcess4"/>
    <dgm:cxn modelId="{EE40C7E1-F16A-4FBF-92F1-B7466442EA46}" srcId="{9C4AEAA2-46EE-4C58-A94B-5DCA74FEDC04}" destId="{27DCA9A9-115A-4B18-B4CE-F75CDE425F4E}" srcOrd="1" destOrd="0" parTransId="{D1F945C4-8FDD-4AAF-9CB6-5FA624AA9191}" sibTransId="{3F26C1C6-ADAE-4AE8-B3C4-A69EBA3C9036}"/>
    <dgm:cxn modelId="{25CE67E5-62D3-451C-999D-DC3A835E6F8F}" srcId="{9C4AEAA2-46EE-4C58-A94B-5DCA74FEDC04}" destId="{6C2A3C82-093B-4402-A341-CD2EFCB3319B}" srcOrd="5" destOrd="0" parTransId="{4A7AE31B-DA9C-4582-B6CD-5D2FF7FAFC46}" sibTransId="{4243B703-0CAB-4E78-B368-0DAAA3A60063}"/>
    <dgm:cxn modelId="{DFB09C87-9686-4270-BFBF-2C68D5562EB7}" type="presParOf" srcId="{5E214903-A021-49E2-A38C-57481D30E270}" destId="{770A4CDA-A3B3-4796-9F29-FF1D4E9B806C}" srcOrd="0" destOrd="0" presId="urn:microsoft.com/office/officeart/2005/8/layout/bProcess4"/>
    <dgm:cxn modelId="{E9A6EA89-44D0-483B-829C-458E0CAC03F4}" type="presParOf" srcId="{770A4CDA-A3B3-4796-9F29-FF1D4E9B806C}" destId="{1AE1911E-0826-450E-910A-E419293F0B7D}" srcOrd="0" destOrd="0" presId="urn:microsoft.com/office/officeart/2005/8/layout/bProcess4"/>
    <dgm:cxn modelId="{9EC2F450-1BF3-476F-BE41-2F1A6E40A9FB}" type="presParOf" srcId="{770A4CDA-A3B3-4796-9F29-FF1D4E9B806C}" destId="{451C138C-53EB-4470-91D9-C5CDE20B3182}" srcOrd="1" destOrd="0" presId="urn:microsoft.com/office/officeart/2005/8/layout/bProcess4"/>
    <dgm:cxn modelId="{14006F8A-99EA-4826-BB26-6149F64651D3}" type="presParOf" srcId="{5E214903-A021-49E2-A38C-57481D30E270}" destId="{B6224C00-AD5C-4CA8-8C1A-BD0944B3ADB0}" srcOrd="1" destOrd="0" presId="urn:microsoft.com/office/officeart/2005/8/layout/bProcess4"/>
    <dgm:cxn modelId="{743F817C-2468-40CE-AEC0-937A411946A2}" type="presParOf" srcId="{5E214903-A021-49E2-A38C-57481D30E270}" destId="{5C2DE676-94A7-4089-9AB8-94CC1B20268D}" srcOrd="2" destOrd="0" presId="urn:microsoft.com/office/officeart/2005/8/layout/bProcess4"/>
    <dgm:cxn modelId="{284015C2-62AA-4590-9A20-6DB296FFC63F}" type="presParOf" srcId="{5C2DE676-94A7-4089-9AB8-94CC1B20268D}" destId="{D0D76743-1A2D-4FA1-BD0D-20CE1E62697E}" srcOrd="0" destOrd="0" presId="urn:microsoft.com/office/officeart/2005/8/layout/bProcess4"/>
    <dgm:cxn modelId="{548C3259-A7C8-489D-B99C-1758AD32DCC7}" type="presParOf" srcId="{5C2DE676-94A7-4089-9AB8-94CC1B20268D}" destId="{BBA69804-D177-437E-A97A-D521055112C3}" srcOrd="1" destOrd="0" presId="urn:microsoft.com/office/officeart/2005/8/layout/bProcess4"/>
    <dgm:cxn modelId="{E51FF682-2F5B-4B3D-8A25-F5D1585B988B}" type="presParOf" srcId="{5E214903-A021-49E2-A38C-57481D30E270}" destId="{BA776795-6A83-448D-A110-4A292454FCAA}" srcOrd="3" destOrd="0" presId="urn:microsoft.com/office/officeart/2005/8/layout/bProcess4"/>
    <dgm:cxn modelId="{007BDC5F-06EF-4BAB-A5D2-A508DF4B968A}" type="presParOf" srcId="{5E214903-A021-49E2-A38C-57481D30E270}" destId="{87931924-FB3F-4B19-8732-00FF374E9F74}" srcOrd="4" destOrd="0" presId="urn:microsoft.com/office/officeart/2005/8/layout/bProcess4"/>
    <dgm:cxn modelId="{ACC9C0C9-DA6C-4843-AE66-29B78C7F55A0}" type="presParOf" srcId="{87931924-FB3F-4B19-8732-00FF374E9F74}" destId="{F738BEEE-C0A7-4185-9A39-D9A54385C3B3}" srcOrd="0" destOrd="0" presId="urn:microsoft.com/office/officeart/2005/8/layout/bProcess4"/>
    <dgm:cxn modelId="{6C8454F0-3BDE-41C1-90BE-CFF44AE98895}" type="presParOf" srcId="{87931924-FB3F-4B19-8732-00FF374E9F74}" destId="{9FF8AF05-2811-4D81-B2C6-78335710E9E8}" srcOrd="1" destOrd="0" presId="urn:microsoft.com/office/officeart/2005/8/layout/bProcess4"/>
    <dgm:cxn modelId="{764F080E-4359-4359-9188-9287F605F22B}" type="presParOf" srcId="{5E214903-A021-49E2-A38C-57481D30E270}" destId="{A6569D44-74CF-4F72-9ADC-5B45BA013D93}" srcOrd="5" destOrd="0" presId="urn:microsoft.com/office/officeart/2005/8/layout/bProcess4"/>
    <dgm:cxn modelId="{6E675637-BD51-4474-B259-5D00ECA3F899}" type="presParOf" srcId="{5E214903-A021-49E2-A38C-57481D30E270}" destId="{15044E65-D283-4CC9-B73D-7E757032184D}" srcOrd="6" destOrd="0" presId="urn:microsoft.com/office/officeart/2005/8/layout/bProcess4"/>
    <dgm:cxn modelId="{C482A1E7-792C-4FE5-B5C7-5802BE374FB9}" type="presParOf" srcId="{15044E65-D283-4CC9-B73D-7E757032184D}" destId="{A54DB308-E356-4691-946C-A913AF632618}" srcOrd="0" destOrd="0" presId="urn:microsoft.com/office/officeart/2005/8/layout/bProcess4"/>
    <dgm:cxn modelId="{046167D7-F09F-4639-8284-84C21C7778FB}" type="presParOf" srcId="{15044E65-D283-4CC9-B73D-7E757032184D}" destId="{E3BBCFA5-3A4E-4AC9-9571-2DB0E9D8758B}" srcOrd="1" destOrd="0" presId="urn:microsoft.com/office/officeart/2005/8/layout/bProcess4"/>
    <dgm:cxn modelId="{DB09B333-EABF-4ED1-A033-D41EAD057476}" type="presParOf" srcId="{5E214903-A021-49E2-A38C-57481D30E270}" destId="{5E8F9B7F-BA4E-47AE-960F-D6BEEE567DDE}" srcOrd="7" destOrd="0" presId="urn:microsoft.com/office/officeart/2005/8/layout/bProcess4"/>
    <dgm:cxn modelId="{DC976B2A-B2B5-4E4A-AC76-C6A1B4DCF347}" type="presParOf" srcId="{5E214903-A021-49E2-A38C-57481D30E270}" destId="{C9698059-AC31-441D-B50E-D6849E9C0560}" srcOrd="8" destOrd="0" presId="urn:microsoft.com/office/officeart/2005/8/layout/bProcess4"/>
    <dgm:cxn modelId="{0FF3073A-7DC6-46E3-97A5-68FC4DADED2F}" type="presParOf" srcId="{C9698059-AC31-441D-B50E-D6849E9C0560}" destId="{27952152-1511-4F6F-86AA-2428CBE142BE}" srcOrd="0" destOrd="0" presId="urn:microsoft.com/office/officeart/2005/8/layout/bProcess4"/>
    <dgm:cxn modelId="{74015998-5ADC-4B67-BB62-475E2ECEAE6F}" type="presParOf" srcId="{C9698059-AC31-441D-B50E-D6849E9C0560}" destId="{04C419F6-2EB0-4325-AD2C-3C5440164CDD}" srcOrd="1" destOrd="0" presId="urn:microsoft.com/office/officeart/2005/8/layout/bProcess4"/>
    <dgm:cxn modelId="{C779E7DE-0BDC-42E1-85E9-42C17ECB6602}" type="presParOf" srcId="{5E214903-A021-49E2-A38C-57481D30E270}" destId="{FD19679F-968A-4F72-BA1B-84F335E2B04E}" srcOrd="9" destOrd="0" presId="urn:microsoft.com/office/officeart/2005/8/layout/bProcess4"/>
    <dgm:cxn modelId="{63FD3106-A704-4933-890C-F3C215CF79D2}" type="presParOf" srcId="{5E214903-A021-49E2-A38C-57481D30E270}" destId="{CB477563-0001-46A0-AAF5-19C4FD184915}" srcOrd="10" destOrd="0" presId="urn:microsoft.com/office/officeart/2005/8/layout/bProcess4"/>
    <dgm:cxn modelId="{4714EEFB-245A-4C48-AB50-B9286064C7DE}" type="presParOf" srcId="{CB477563-0001-46A0-AAF5-19C4FD184915}" destId="{44D0343A-F222-4ED8-AF64-77B11B4587E4}" srcOrd="0" destOrd="0" presId="urn:microsoft.com/office/officeart/2005/8/layout/bProcess4"/>
    <dgm:cxn modelId="{2881F4C4-741A-4B5E-9D0D-A9AF61AEA8CD}" type="presParOf" srcId="{CB477563-0001-46A0-AAF5-19C4FD184915}" destId="{D666A5DC-0669-42EE-B714-68DEE15491C8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E6F75D-6E3D-422C-B0D2-108FA3DC06C3}">
      <dsp:nvSpPr>
        <dsp:cNvPr id="0" name=""/>
        <dsp:cNvSpPr/>
      </dsp:nvSpPr>
      <dsp:spPr>
        <a:xfrm rot="5400000">
          <a:off x="-176410" y="178091"/>
          <a:ext cx="1176072" cy="823251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1.</a:t>
          </a:r>
        </a:p>
      </dsp:txBody>
      <dsp:txXfrm rot="-5400000">
        <a:off x="1" y="413307"/>
        <a:ext cx="823251" cy="352821"/>
      </dsp:txXfrm>
    </dsp:sp>
    <dsp:sp modelId="{B1C3E0C4-AAF2-4596-8F7F-E22E16B33234}">
      <dsp:nvSpPr>
        <dsp:cNvPr id="0" name=""/>
        <dsp:cNvSpPr/>
      </dsp:nvSpPr>
      <dsp:spPr>
        <a:xfrm rot="5400000">
          <a:off x="4342639" y="-3517708"/>
          <a:ext cx="764447" cy="78032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700" kern="1200" dirty="0"/>
            <a:t>Публично определяется социальный заказ (количество оказываемых единиц услуг). Развитие конкуренции среди исполнителей социальных услуг</a:t>
          </a:r>
        </a:p>
      </dsp:txBody>
      <dsp:txXfrm rot="-5400000">
        <a:off x="823252" y="38996"/>
        <a:ext cx="7765906" cy="689813"/>
      </dsp:txXfrm>
    </dsp:sp>
    <dsp:sp modelId="{8AB29960-68B3-4F48-8EA4-35DFC672A653}">
      <dsp:nvSpPr>
        <dsp:cNvPr id="0" name=""/>
        <dsp:cNvSpPr/>
      </dsp:nvSpPr>
      <dsp:spPr>
        <a:xfrm rot="5400000">
          <a:off x="-176410" y="1237899"/>
          <a:ext cx="1176072" cy="823251"/>
        </a:xfrm>
        <a:prstGeom prst="chevron">
          <a:avLst/>
        </a:prstGeom>
        <a:solidFill>
          <a:schemeClr val="accent5">
            <a:hueOff val="-1838336"/>
            <a:satOff val="-2557"/>
            <a:lumOff val="-981"/>
            <a:alphaOff val="0"/>
          </a:schemeClr>
        </a:solidFill>
        <a:ln w="12700" cap="flat" cmpd="sng" algn="ctr">
          <a:solidFill>
            <a:schemeClr val="accent5">
              <a:hueOff val="-1838336"/>
              <a:satOff val="-2557"/>
              <a:lumOff val="-9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2.</a:t>
          </a:r>
        </a:p>
      </dsp:txBody>
      <dsp:txXfrm rot="-5400000">
        <a:off x="1" y="1473115"/>
        <a:ext cx="823251" cy="352821"/>
      </dsp:txXfrm>
    </dsp:sp>
    <dsp:sp modelId="{B018E60A-99C6-4359-ACD1-C7BBC52135B7}">
      <dsp:nvSpPr>
        <dsp:cNvPr id="0" name=""/>
        <dsp:cNvSpPr/>
      </dsp:nvSpPr>
      <dsp:spPr>
        <a:xfrm rot="5400000">
          <a:off x="4342639" y="-2457899"/>
          <a:ext cx="764447" cy="78032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838336"/>
              <a:satOff val="-2557"/>
              <a:lumOff val="-9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700" kern="1200" dirty="0"/>
            <a:t>Применение новых конкретных способов организации оказания бюджетных услуг</a:t>
          </a:r>
        </a:p>
      </dsp:txBody>
      <dsp:txXfrm rot="-5400000">
        <a:off x="823252" y="1098805"/>
        <a:ext cx="7765906" cy="689813"/>
      </dsp:txXfrm>
    </dsp:sp>
    <dsp:sp modelId="{E36177A8-CD2C-42CB-8207-C9F2D0437550}">
      <dsp:nvSpPr>
        <dsp:cNvPr id="0" name=""/>
        <dsp:cNvSpPr/>
      </dsp:nvSpPr>
      <dsp:spPr>
        <a:xfrm rot="5400000">
          <a:off x="-176410" y="2297707"/>
          <a:ext cx="1176072" cy="823251"/>
        </a:xfrm>
        <a:prstGeom prst="chevron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3.</a:t>
          </a:r>
        </a:p>
      </dsp:txBody>
      <dsp:txXfrm rot="-5400000">
        <a:off x="1" y="2532923"/>
        <a:ext cx="823251" cy="352821"/>
      </dsp:txXfrm>
    </dsp:sp>
    <dsp:sp modelId="{911C1A0C-BF73-4A87-A9B6-FE7A50A7153A}">
      <dsp:nvSpPr>
        <dsp:cNvPr id="0" name=""/>
        <dsp:cNvSpPr/>
      </dsp:nvSpPr>
      <dsp:spPr>
        <a:xfrm rot="5400000">
          <a:off x="4342639" y="-1398091"/>
          <a:ext cx="764447" cy="78032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700" kern="1200" dirty="0"/>
            <a:t>Единые подходы к финансовому обеспечению оказания бюджетных услуг независимо от организационно правовой формы и формы собственности</a:t>
          </a:r>
        </a:p>
      </dsp:txBody>
      <dsp:txXfrm rot="-5400000">
        <a:off x="823252" y="2158613"/>
        <a:ext cx="7765906" cy="689813"/>
      </dsp:txXfrm>
    </dsp:sp>
    <dsp:sp modelId="{4BC5990A-93C6-4C22-85DF-ED57880AE92D}">
      <dsp:nvSpPr>
        <dsp:cNvPr id="0" name=""/>
        <dsp:cNvSpPr/>
      </dsp:nvSpPr>
      <dsp:spPr>
        <a:xfrm rot="5400000">
          <a:off x="-176410" y="3357516"/>
          <a:ext cx="1176072" cy="823251"/>
        </a:xfrm>
        <a:prstGeom prst="chevron">
          <a:avLst/>
        </a:prstGeom>
        <a:solidFill>
          <a:schemeClr val="accent5">
            <a:hueOff val="-5515009"/>
            <a:satOff val="-7671"/>
            <a:lumOff val="-2942"/>
            <a:alphaOff val="0"/>
          </a:schemeClr>
        </a:solidFill>
        <a:ln w="12700" cap="flat" cmpd="sng" algn="ctr">
          <a:solidFill>
            <a:schemeClr val="accent5">
              <a:hueOff val="-5515009"/>
              <a:satOff val="-7671"/>
              <a:lumOff val="-294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4.</a:t>
          </a:r>
        </a:p>
      </dsp:txBody>
      <dsp:txXfrm rot="-5400000">
        <a:off x="1" y="3592732"/>
        <a:ext cx="823251" cy="352821"/>
      </dsp:txXfrm>
    </dsp:sp>
    <dsp:sp modelId="{77C63FF1-0AC3-4D2B-B24F-EE474BA7AFCF}">
      <dsp:nvSpPr>
        <dsp:cNvPr id="0" name=""/>
        <dsp:cNvSpPr/>
      </dsp:nvSpPr>
      <dsp:spPr>
        <a:xfrm rot="5400000">
          <a:off x="4342639" y="-338282"/>
          <a:ext cx="764447" cy="78032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5515009"/>
              <a:satOff val="-7671"/>
              <a:lumOff val="-294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700" kern="1200" dirty="0"/>
            <a:t>Разграничивается ответственность за неоказание (ненадлежащее оказание) бюджетных услуг</a:t>
          </a:r>
        </a:p>
      </dsp:txBody>
      <dsp:txXfrm rot="-5400000">
        <a:off x="823252" y="3218422"/>
        <a:ext cx="7765906" cy="689813"/>
      </dsp:txXfrm>
    </dsp:sp>
    <dsp:sp modelId="{88DB5142-4D69-4703-B4A3-3D78A8A0639F}">
      <dsp:nvSpPr>
        <dsp:cNvPr id="0" name=""/>
        <dsp:cNvSpPr/>
      </dsp:nvSpPr>
      <dsp:spPr>
        <a:xfrm rot="5400000">
          <a:off x="-176410" y="4417324"/>
          <a:ext cx="1176072" cy="823251"/>
        </a:xfrm>
        <a:prstGeom prst="chevron">
          <a:avLst/>
        </a:prstGeom>
        <a:solidFill>
          <a:srgbClr val="FFC000"/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5.</a:t>
          </a:r>
        </a:p>
      </dsp:txBody>
      <dsp:txXfrm rot="-5400000">
        <a:off x="1" y="4652540"/>
        <a:ext cx="823251" cy="352821"/>
      </dsp:txXfrm>
    </dsp:sp>
    <dsp:sp modelId="{588AB757-EF01-456E-89C9-B2C36D3489E4}">
      <dsp:nvSpPr>
        <dsp:cNvPr id="0" name=""/>
        <dsp:cNvSpPr/>
      </dsp:nvSpPr>
      <dsp:spPr>
        <a:xfrm rot="5400000">
          <a:off x="4342639" y="721525"/>
          <a:ext cx="764447" cy="7803223"/>
        </a:xfrm>
        <a:prstGeom prst="round2SameRect">
          <a:avLst/>
        </a:prstGeom>
        <a:solidFill>
          <a:srgbClr val="FFC000">
            <a:alpha val="90000"/>
          </a:srgb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700" kern="1200" dirty="0"/>
            <a:t>Закон применяется в 2021 – 2024 годах в режиме апробации</a:t>
          </a:r>
        </a:p>
      </dsp:txBody>
      <dsp:txXfrm rot="-5400000">
        <a:off x="823252" y="4278230"/>
        <a:ext cx="7765906" cy="6898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47071C-AAE2-4909-9A83-E75CD537F5C3}">
      <dsp:nvSpPr>
        <dsp:cNvPr id="0" name=""/>
        <dsp:cNvSpPr/>
      </dsp:nvSpPr>
      <dsp:spPr>
        <a:xfrm>
          <a:off x="181843" y="415367"/>
          <a:ext cx="4352188" cy="1360058"/>
        </a:xfrm>
        <a:prstGeom prst="rect">
          <a:avLst/>
        </a:prstGeom>
        <a:solidFill>
          <a:schemeClr val="accent1">
            <a:lumMod val="75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1213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bg1"/>
              </a:solidFill>
            </a:rPr>
            <a:t>Социальное обслуживание (за исключением стационарной формы)</a:t>
          </a:r>
        </a:p>
      </dsp:txBody>
      <dsp:txXfrm>
        <a:off x="181843" y="415367"/>
        <a:ext cx="4352188" cy="1360058"/>
      </dsp:txXfrm>
    </dsp:sp>
    <dsp:sp modelId="{8C82155D-A7B7-4B01-869E-854BE2070955}">
      <dsp:nvSpPr>
        <dsp:cNvPr id="0" name=""/>
        <dsp:cNvSpPr/>
      </dsp:nvSpPr>
      <dsp:spPr>
        <a:xfrm>
          <a:off x="162425" y="371317"/>
          <a:ext cx="952041" cy="142806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B65585-5C9C-417A-BEAD-B2A9EF8C12FF}">
      <dsp:nvSpPr>
        <dsp:cNvPr id="0" name=""/>
        <dsp:cNvSpPr/>
      </dsp:nvSpPr>
      <dsp:spPr>
        <a:xfrm>
          <a:off x="4978633" y="415367"/>
          <a:ext cx="4352188" cy="1360058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1213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bg1"/>
              </a:solidFill>
            </a:rPr>
            <a:t>Санаторно-курортное лечение (за исключением услуг, предоставляемых в рамках </a:t>
          </a:r>
          <a:r>
            <a:rPr lang="ru-RU" sz="2000" kern="1200" dirty="0" err="1">
              <a:solidFill>
                <a:schemeClr val="bg1"/>
              </a:solidFill>
            </a:rPr>
            <a:t>гос.соц.помощи</a:t>
          </a:r>
          <a:r>
            <a:rPr lang="ru-RU" sz="2000" kern="1200" dirty="0">
              <a:solidFill>
                <a:schemeClr val="bg1"/>
              </a:solidFill>
            </a:rPr>
            <a:t>)</a:t>
          </a:r>
          <a:endParaRPr lang="ru-RU" sz="3200" kern="1200" dirty="0">
            <a:solidFill>
              <a:schemeClr val="bg1"/>
            </a:solidFill>
          </a:endParaRPr>
        </a:p>
      </dsp:txBody>
      <dsp:txXfrm>
        <a:off x="4978633" y="415367"/>
        <a:ext cx="4352188" cy="1360058"/>
      </dsp:txXfrm>
    </dsp:sp>
    <dsp:sp modelId="{CE9E4AFE-2C3D-455D-909D-865ACE1C0BC2}">
      <dsp:nvSpPr>
        <dsp:cNvPr id="0" name=""/>
        <dsp:cNvSpPr/>
      </dsp:nvSpPr>
      <dsp:spPr>
        <a:xfrm>
          <a:off x="4930645" y="361792"/>
          <a:ext cx="952041" cy="142806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0039C3-ADF2-48E2-BD24-4D8730C93581}">
      <dsp:nvSpPr>
        <dsp:cNvPr id="0" name=""/>
        <dsp:cNvSpPr/>
      </dsp:nvSpPr>
      <dsp:spPr>
        <a:xfrm>
          <a:off x="181843" y="2127530"/>
          <a:ext cx="4352188" cy="1360058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1213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solidFill>
                <a:schemeClr val="bg1"/>
              </a:solidFill>
            </a:rPr>
            <a:t>Оказание паллиативной медицинской помощи</a:t>
          </a:r>
          <a:endParaRPr lang="ru-RU" sz="3200" kern="1200" dirty="0">
            <a:solidFill>
              <a:schemeClr val="bg1"/>
            </a:solidFill>
          </a:endParaRPr>
        </a:p>
      </dsp:txBody>
      <dsp:txXfrm>
        <a:off x="181843" y="2127530"/>
        <a:ext cx="4352188" cy="1360058"/>
      </dsp:txXfrm>
    </dsp:sp>
    <dsp:sp modelId="{C0F1994F-28BE-433A-8F2F-C0DC0F14C694}">
      <dsp:nvSpPr>
        <dsp:cNvPr id="0" name=""/>
        <dsp:cNvSpPr/>
      </dsp:nvSpPr>
      <dsp:spPr>
        <a:xfrm>
          <a:off x="162425" y="2093005"/>
          <a:ext cx="952041" cy="142806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F5BA45-B967-4327-8ACE-C131CA4CD0F9}">
      <dsp:nvSpPr>
        <dsp:cNvPr id="0" name=""/>
        <dsp:cNvSpPr/>
      </dsp:nvSpPr>
      <dsp:spPr>
        <a:xfrm>
          <a:off x="4978633" y="2127530"/>
          <a:ext cx="4352188" cy="1360058"/>
        </a:xfrm>
        <a:prstGeom prst="rect">
          <a:avLst/>
        </a:prstGeom>
        <a:solidFill>
          <a:schemeClr val="accent1">
            <a:lumMod val="75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1213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bg1"/>
              </a:solidFill>
            </a:rPr>
            <a:t>Создание благоприятных условий для развития туристской индустрии в субъектах РФ</a:t>
          </a:r>
        </a:p>
      </dsp:txBody>
      <dsp:txXfrm>
        <a:off x="4978633" y="2127530"/>
        <a:ext cx="4352188" cy="1360058"/>
      </dsp:txXfrm>
    </dsp:sp>
    <dsp:sp modelId="{D37B818B-649D-4656-81D3-F1ADB6CEF1F1}">
      <dsp:nvSpPr>
        <dsp:cNvPr id="0" name=""/>
        <dsp:cNvSpPr/>
      </dsp:nvSpPr>
      <dsp:spPr>
        <a:xfrm>
          <a:off x="4940165" y="2073955"/>
          <a:ext cx="952041" cy="142806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3700D5-D781-436B-A12A-42110A4CF200}">
      <dsp:nvSpPr>
        <dsp:cNvPr id="0" name=""/>
        <dsp:cNvSpPr/>
      </dsp:nvSpPr>
      <dsp:spPr>
        <a:xfrm>
          <a:off x="181843" y="3839693"/>
          <a:ext cx="4352188" cy="1360058"/>
        </a:xfrm>
        <a:prstGeom prst="rect">
          <a:avLst/>
        </a:prstGeom>
        <a:solidFill>
          <a:schemeClr val="accent1">
            <a:lumMod val="75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1213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>
              <a:solidFill>
                <a:schemeClr val="bg1"/>
              </a:solidFill>
            </a:rPr>
            <a:t>Содействие занятости населения</a:t>
          </a:r>
        </a:p>
      </dsp:txBody>
      <dsp:txXfrm>
        <a:off x="181843" y="3839693"/>
        <a:ext cx="4352188" cy="1360058"/>
      </dsp:txXfrm>
    </dsp:sp>
    <dsp:sp modelId="{8718B68F-E919-491A-B23D-A531A91068BA}">
      <dsp:nvSpPr>
        <dsp:cNvPr id="0" name=""/>
        <dsp:cNvSpPr/>
      </dsp:nvSpPr>
      <dsp:spPr>
        <a:xfrm>
          <a:off x="152905" y="3719441"/>
          <a:ext cx="952041" cy="1428061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D89607-CDA3-44E7-BA11-DB016104449B}">
      <dsp:nvSpPr>
        <dsp:cNvPr id="0" name=""/>
        <dsp:cNvSpPr/>
      </dsp:nvSpPr>
      <dsp:spPr>
        <a:xfrm>
          <a:off x="4978633" y="3839693"/>
          <a:ext cx="4352188" cy="1360058"/>
        </a:xfrm>
        <a:prstGeom prst="rect">
          <a:avLst/>
        </a:prstGeom>
        <a:solidFill>
          <a:schemeClr val="accent1">
            <a:lumMod val="75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1213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>
              <a:solidFill>
                <a:schemeClr val="bg1"/>
              </a:solidFill>
            </a:rPr>
            <a:t>Спортивная подготовка</a:t>
          </a:r>
        </a:p>
      </dsp:txBody>
      <dsp:txXfrm>
        <a:off x="4978633" y="3839693"/>
        <a:ext cx="4352188" cy="1360058"/>
      </dsp:txXfrm>
    </dsp:sp>
    <dsp:sp modelId="{3513CE55-E89D-4838-9B60-02D4E714D33C}">
      <dsp:nvSpPr>
        <dsp:cNvPr id="0" name=""/>
        <dsp:cNvSpPr/>
      </dsp:nvSpPr>
      <dsp:spPr>
        <a:xfrm>
          <a:off x="4902064" y="3786118"/>
          <a:ext cx="952041" cy="1428061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146D1C-A3B1-41D3-9EC2-5AF11CD3955B}">
      <dsp:nvSpPr>
        <dsp:cNvPr id="0" name=""/>
        <dsp:cNvSpPr/>
      </dsp:nvSpPr>
      <dsp:spPr>
        <a:xfrm>
          <a:off x="0" y="0"/>
          <a:ext cx="2054957" cy="4685053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</a:rPr>
            <a:t>Социальное обслуживание </a:t>
          </a:r>
          <a:br>
            <a:rPr lang="ru-RU" sz="2000" kern="1200" dirty="0">
              <a:solidFill>
                <a:schemeClr val="tx1"/>
              </a:solidFill>
            </a:rPr>
          </a:br>
          <a:r>
            <a:rPr lang="ru-RU" sz="2000" kern="1200" dirty="0">
              <a:solidFill>
                <a:schemeClr val="tx1"/>
              </a:solidFill>
            </a:rPr>
            <a:t>(за </a:t>
          </a:r>
          <a:r>
            <a:rPr lang="ru-RU" sz="2000" kern="1200" dirty="0" err="1">
              <a:solidFill>
                <a:schemeClr val="tx1"/>
              </a:solidFill>
            </a:rPr>
            <a:t>искл</a:t>
          </a:r>
          <a:r>
            <a:rPr lang="ru-RU" sz="2000" kern="1200" dirty="0">
              <a:solidFill>
                <a:schemeClr val="tx1"/>
              </a:solidFill>
            </a:rPr>
            <a:t>. </a:t>
          </a:r>
          <a:r>
            <a:rPr lang="ru-RU" sz="2000" kern="1200" dirty="0" err="1">
              <a:solidFill>
                <a:schemeClr val="tx1"/>
              </a:solidFill>
            </a:rPr>
            <a:t>стац</a:t>
          </a:r>
          <a:r>
            <a:rPr lang="ru-RU" sz="2000" kern="1200" dirty="0">
              <a:solidFill>
                <a:schemeClr val="tx1"/>
              </a:solidFill>
            </a:rPr>
            <a:t>. формы)</a:t>
          </a:r>
        </a:p>
      </dsp:txBody>
      <dsp:txXfrm>
        <a:off x="0" y="0"/>
        <a:ext cx="2054957" cy="1405515"/>
      </dsp:txXfrm>
    </dsp:sp>
    <dsp:sp modelId="{E9C53CB8-E96E-4DC4-BD57-F1E2CCAB47BA}">
      <dsp:nvSpPr>
        <dsp:cNvPr id="0" name=""/>
        <dsp:cNvSpPr/>
      </dsp:nvSpPr>
      <dsp:spPr>
        <a:xfrm>
          <a:off x="211351" y="1408375"/>
          <a:ext cx="1643966" cy="383634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0" kern="1200" dirty="0">
              <a:solidFill>
                <a:schemeClr val="bg1"/>
              </a:solidFill>
            </a:rPr>
            <a:t>Ярославская область</a:t>
          </a:r>
        </a:p>
      </dsp:txBody>
      <dsp:txXfrm>
        <a:off x="222587" y="1419611"/>
        <a:ext cx="1621494" cy="361162"/>
      </dsp:txXfrm>
    </dsp:sp>
    <dsp:sp modelId="{F3C38145-0DEA-47F9-95C7-9764406CAE84}">
      <dsp:nvSpPr>
        <dsp:cNvPr id="0" name=""/>
        <dsp:cNvSpPr/>
      </dsp:nvSpPr>
      <dsp:spPr>
        <a:xfrm>
          <a:off x="211351" y="1851030"/>
          <a:ext cx="1643966" cy="383634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0" kern="1200" dirty="0">
              <a:solidFill>
                <a:schemeClr val="bg1"/>
              </a:solidFill>
            </a:rPr>
            <a:t>Красноярский край</a:t>
          </a:r>
        </a:p>
      </dsp:txBody>
      <dsp:txXfrm>
        <a:off x="222587" y="1862266"/>
        <a:ext cx="1621494" cy="361162"/>
      </dsp:txXfrm>
    </dsp:sp>
    <dsp:sp modelId="{67B4B143-FD0C-4C88-803E-2094FC9715AC}">
      <dsp:nvSpPr>
        <dsp:cNvPr id="0" name=""/>
        <dsp:cNvSpPr/>
      </dsp:nvSpPr>
      <dsp:spPr>
        <a:xfrm>
          <a:off x="211351" y="2293685"/>
          <a:ext cx="1643966" cy="383634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0" kern="1200" dirty="0">
              <a:solidFill>
                <a:schemeClr val="bg1"/>
              </a:solidFill>
            </a:rPr>
            <a:t>Московская область</a:t>
          </a:r>
        </a:p>
      </dsp:txBody>
      <dsp:txXfrm>
        <a:off x="222587" y="2304921"/>
        <a:ext cx="1621494" cy="361162"/>
      </dsp:txXfrm>
    </dsp:sp>
    <dsp:sp modelId="{4D77B0E9-4B69-4672-A8B4-20920C578572}">
      <dsp:nvSpPr>
        <dsp:cNvPr id="0" name=""/>
        <dsp:cNvSpPr/>
      </dsp:nvSpPr>
      <dsp:spPr>
        <a:xfrm>
          <a:off x="211351" y="2736340"/>
          <a:ext cx="1643966" cy="383634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0" kern="1200" dirty="0">
              <a:solidFill>
                <a:schemeClr val="bg1"/>
              </a:solidFill>
            </a:rPr>
            <a:t>ХМАО</a:t>
          </a:r>
        </a:p>
      </dsp:txBody>
      <dsp:txXfrm>
        <a:off x="222587" y="2747576"/>
        <a:ext cx="1621494" cy="361162"/>
      </dsp:txXfrm>
    </dsp:sp>
    <dsp:sp modelId="{B28CF1B5-7068-4450-B5C3-F29561690917}">
      <dsp:nvSpPr>
        <dsp:cNvPr id="0" name=""/>
        <dsp:cNvSpPr/>
      </dsp:nvSpPr>
      <dsp:spPr>
        <a:xfrm>
          <a:off x="211351" y="3178996"/>
          <a:ext cx="1643966" cy="383634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0" kern="1200" dirty="0">
              <a:solidFill>
                <a:schemeClr val="bg1"/>
              </a:solidFill>
            </a:rPr>
            <a:t>Калининградская область</a:t>
          </a:r>
        </a:p>
      </dsp:txBody>
      <dsp:txXfrm>
        <a:off x="222587" y="3190232"/>
        <a:ext cx="1621494" cy="361162"/>
      </dsp:txXfrm>
    </dsp:sp>
    <dsp:sp modelId="{52E41B24-6ED5-43C7-9B52-6C20F5B94BE1}">
      <dsp:nvSpPr>
        <dsp:cNvPr id="0" name=""/>
        <dsp:cNvSpPr/>
      </dsp:nvSpPr>
      <dsp:spPr>
        <a:xfrm>
          <a:off x="211351" y="3621651"/>
          <a:ext cx="1643966" cy="383634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0" kern="1200" dirty="0">
              <a:solidFill>
                <a:schemeClr val="bg1"/>
              </a:solidFill>
            </a:rPr>
            <a:t>Белгородская область</a:t>
          </a:r>
        </a:p>
      </dsp:txBody>
      <dsp:txXfrm>
        <a:off x="222587" y="3632887"/>
        <a:ext cx="1621494" cy="361162"/>
      </dsp:txXfrm>
    </dsp:sp>
    <dsp:sp modelId="{D9C5F94F-52F9-41C6-84D6-C1AE374A2F8F}">
      <dsp:nvSpPr>
        <dsp:cNvPr id="0" name=""/>
        <dsp:cNvSpPr/>
      </dsp:nvSpPr>
      <dsp:spPr>
        <a:xfrm>
          <a:off x="211351" y="4064306"/>
          <a:ext cx="1643966" cy="383634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0" kern="1200" dirty="0">
              <a:solidFill>
                <a:schemeClr val="bg1"/>
              </a:solidFill>
            </a:rPr>
            <a:t>Новосибирская область</a:t>
          </a:r>
        </a:p>
      </dsp:txBody>
      <dsp:txXfrm>
        <a:off x="222587" y="4075542"/>
        <a:ext cx="1621494" cy="361162"/>
      </dsp:txXfrm>
    </dsp:sp>
    <dsp:sp modelId="{46999ED2-7745-48AD-88A2-106BED2CC9A9}">
      <dsp:nvSpPr>
        <dsp:cNvPr id="0" name=""/>
        <dsp:cNvSpPr/>
      </dsp:nvSpPr>
      <dsp:spPr>
        <a:xfrm>
          <a:off x="2214935" y="0"/>
          <a:ext cx="2054957" cy="4685053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</a:rPr>
            <a:t>Санаторно-курортное лечение</a:t>
          </a:r>
        </a:p>
      </dsp:txBody>
      <dsp:txXfrm>
        <a:off x="2214935" y="0"/>
        <a:ext cx="2054957" cy="1405515"/>
      </dsp:txXfrm>
    </dsp:sp>
    <dsp:sp modelId="{77A0A0AF-9BC3-4E3C-85EC-2C222489B32E}">
      <dsp:nvSpPr>
        <dsp:cNvPr id="0" name=""/>
        <dsp:cNvSpPr/>
      </dsp:nvSpPr>
      <dsp:spPr>
        <a:xfrm>
          <a:off x="2420431" y="1406888"/>
          <a:ext cx="1643966" cy="1412607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bg1"/>
              </a:solidFill>
            </a:rPr>
            <a:t>Алтайский край</a:t>
          </a:r>
        </a:p>
      </dsp:txBody>
      <dsp:txXfrm>
        <a:off x="2461805" y="1448262"/>
        <a:ext cx="1561218" cy="1329859"/>
      </dsp:txXfrm>
    </dsp:sp>
    <dsp:sp modelId="{ACE69F53-00FA-4655-B159-E476887B7A35}">
      <dsp:nvSpPr>
        <dsp:cNvPr id="0" name=""/>
        <dsp:cNvSpPr/>
      </dsp:nvSpPr>
      <dsp:spPr>
        <a:xfrm>
          <a:off x="2420431" y="3036820"/>
          <a:ext cx="1643966" cy="1412607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bg1"/>
              </a:solidFill>
            </a:rPr>
            <a:t>Ставропольский край</a:t>
          </a:r>
        </a:p>
      </dsp:txBody>
      <dsp:txXfrm>
        <a:off x="2461805" y="3078194"/>
        <a:ext cx="1561218" cy="1329859"/>
      </dsp:txXfrm>
    </dsp:sp>
    <dsp:sp modelId="{1F156F4F-3771-4342-9BDA-0CCBDA369BA3}">
      <dsp:nvSpPr>
        <dsp:cNvPr id="0" name=""/>
        <dsp:cNvSpPr/>
      </dsp:nvSpPr>
      <dsp:spPr>
        <a:xfrm>
          <a:off x="4424015" y="0"/>
          <a:ext cx="2054957" cy="4685053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</a:rPr>
            <a:t>Оказание паллиативной медицинской помощи</a:t>
          </a:r>
          <a:endParaRPr lang="ru-RU" sz="2800" kern="1200" dirty="0">
            <a:solidFill>
              <a:schemeClr val="tx1"/>
            </a:solidFill>
          </a:endParaRPr>
        </a:p>
      </dsp:txBody>
      <dsp:txXfrm>
        <a:off x="4424015" y="0"/>
        <a:ext cx="2054957" cy="1405515"/>
      </dsp:txXfrm>
    </dsp:sp>
    <dsp:sp modelId="{85E9F973-3490-4146-8EB6-1BB6EBAB0E25}">
      <dsp:nvSpPr>
        <dsp:cNvPr id="0" name=""/>
        <dsp:cNvSpPr/>
      </dsp:nvSpPr>
      <dsp:spPr>
        <a:xfrm>
          <a:off x="4629511" y="1405916"/>
          <a:ext cx="1643966" cy="920425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bg1"/>
              </a:solidFill>
            </a:rPr>
            <a:t>Белгородская область</a:t>
          </a:r>
        </a:p>
      </dsp:txBody>
      <dsp:txXfrm>
        <a:off x="4656469" y="1432874"/>
        <a:ext cx="1590050" cy="866509"/>
      </dsp:txXfrm>
    </dsp:sp>
    <dsp:sp modelId="{90345878-097C-4CDD-9C7C-F4C0B08414AA}">
      <dsp:nvSpPr>
        <dsp:cNvPr id="0" name=""/>
        <dsp:cNvSpPr/>
      </dsp:nvSpPr>
      <dsp:spPr>
        <a:xfrm>
          <a:off x="4629511" y="2467945"/>
          <a:ext cx="1643966" cy="920425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bg1"/>
              </a:solidFill>
            </a:rPr>
            <a:t>Тюменская область</a:t>
          </a:r>
        </a:p>
      </dsp:txBody>
      <dsp:txXfrm>
        <a:off x="4656469" y="2494903"/>
        <a:ext cx="1590050" cy="866509"/>
      </dsp:txXfrm>
    </dsp:sp>
    <dsp:sp modelId="{11FF5825-00EE-4F07-96B5-17C570FFF1BC}">
      <dsp:nvSpPr>
        <dsp:cNvPr id="0" name=""/>
        <dsp:cNvSpPr/>
      </dsp:nvSpPr>
      <dsp:spPr>
        <a:xfrm>
          <a:off x="4629511" y="3529974"/>
          <a:ext cx="1643966" cy="920425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bg1"/>
              </a:solidFill>
            </a:rPr>
            <a:t>Воронежская область</a:t>
          </a:r>
        </a:p>
      </dsp:txBody>
      <dsp:txXfrm>
        <a:off x="4656469" y="3556932"/>
        <a:ext cx="1590050" cy="866509"/>
      </dsp:txXfrm>
    </dsp:sp>
    <dsp:sp modelId="{F4FAF263-0BD5-45B4-B638-8827932AA567}">
      <dsp:nvSpPr>
        <dsp:cNvPr id="0" name=""/>
        <dsp:cNvSpPr/>
      </dsp:nvSpPr>
      <dsp:spPr>
        <a:xfrm>
          <a:off x="6633095" y="0"/>
          <a:ext cx="2054957" cy="4685053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</a:rPr>
            <a:t>Содействие занятости населения</a:t>
          </a:r>
        </a:p>
      </dsp:txBody>
      <dsp:txXfrm>
        <a:off x="6633095" y="0"/>
        <a:ext cx="2054957" cy="1405515"/>
      </dsp:txXfrm>
    </dsp:sp>
    <dsp:sp modelId="{7D4F6FA9-604E-459B-826D-71EE8908934E}">
      <dsp:nvSpPr>
        <dsp:cNvPr id="0" name=""/>
        <dsp:cNvSpPr/>
      </dsp:nvSpPr>
      <dsp:spPr>
        <a:xfrm>
          <a:off x="6838591" y="1408375"/>
          <a:ext cx="1643966" cy="383634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bg1"/>
              </a:solidFill>
            </a:rPr>
            <a:t>Красноярский край</a:t>
          </a:r>
        </a:p>
      </dsp:txBody>
      <dsp:txXfrm>
        <a:off x="6849827" y="1419611"/>
        <a:ext cx="1621494" cy="361162"/>
      </dsp:txXfrm>
    </dsp:sp>
    <dsp:sp modelId="{B6F642D8-1785-4E1F-BF7E-294C638FB6EE}">
      <dsp:nvSpPr>
        <dsp:cNvPr id="0" name=""/>
        <dsp:cNvSpPr/>
      </dsp:nvSpPr>
      <dsp:spPr>
        <a:xfrm>
          <a:off x="6838591" y="1851030"/>
          <a:ext cx="1643966" cy="383634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bg1"/>
              </a:solidFill>
            </a:rPr>
            <a:t>Московская область</a:t>
          </a:r>
        </a:p>
      </dsp:txBody>
      <dsp:txXfrm>
        <a:off x="6849827" y="1862266"/>
        <a:ext cx="1621494" cy="361162"/>
      </dsp:txXfrm>
    </dsp:sp>
    <dsp:sp modelId="{7DBA2309-9508-4853-90F5-9FE0F8769B93}">
      <dsp:nvSpPr>
        <dsp:cNvPr id="0" name=""/>
        <dsp:cNvSpPr/>
      </dsp:nvSpPr>
      <dsp:spPr>
        <a:xfrm>
          <a:off x="6838591" y="2293685"/>
          <a:ext cx="1643966" cy="383634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bg1"/>
              </a:solidFill>
            </a:rPr>
            <a:t>г. Санкт-Петербург</a:t>
          </a:r>
        </a:p>
      </dsp:txBody>
      <dsp:txXfrm>
        <a:off x="6849827" y="2304921"/>
        <a:ext cx="1621494" cy="361162"/>
      </dsp:txXfrm>
    </dsp:sp>
    <dsp:sp modelId="{2D2EEB09-BA71-4A89-85F7-7C54FBDE2702}">
      <dsp:nvSpPr>
        <dsp:cNvPr id="0" name=""/>
        <dsp:cNvSpPr/>
      </dsp:nvSpPr>
      <dsp:spPr>
        <a:xfrm>
          <a:off x="6838591" y="2736340"/>
          <a:ext cx="1643966" cy="383634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bg1"/>
              </a:solidFill>
            </a:rPr>
            <a:t>Новосибирская область</a:t>
          </a:r>
        </a:p>
      </dsp:txBody>
      <dsp:txXfrm>
        <a:off x="6849827" y="2747576"/>
        <a:ext cx="1621494" cy="361162"/>
      </dsp:txXfrm>
    </dsp:sp>
    <dsp:sp modelId="{6113730E-B75D-4C54-B8B8-FF912BFA7351}">
      <dsp:nvSpPr>
        <dsp:cNvPr id="0" name=""/>
        <dsp:cNvSpPr/>
      </dsp:nvSpPr>
      <dsp:spPr>
        <a:xfrm>
          <a:off x="6838591" y="3178996"/>
          <a:ext cx="1643966" cy="383634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bg1"/>
              </a:solidFill>
            </a:rPr>
            <a:t>Самарская область</a:t>
          </a:r>
        </a:p>
      </dsp:txBody>
      <dsp:txXfrm>
        <a:off x="6849827" y="3190232"/>
        <a:ext cx="1621494" cy="361162"/>
      </dsp:txXfrm>
    </dsp:sp>
    <dsp:sp modelId="{6302BE9B-CB10-40C3-8211-98C78BB50345}">
      <dsp:nvSpPr>
        <dsp:cNvPr id="0" name=""/>
        <dsp:cNvSpPr/>
      </dsp:nvSpPr>
      <dsp:spPr>
        <a:xfrm>
          <a:off x="6838591" y="3621651"/>
          <a:ext cx="1643966" cy="383634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bg1"/>
              </a:solidFill>
            </a:rPr>
            <a:t>Тюменская область</a:t>
          </a:r>
        </a:p>
      </dsp:txBody>
      <dsp:txXfrm>
        <a:off x="6849827" y="3632887"/>
        <a:ext cx="1621494" cy="361162"/>
      </dsp:txXfrm>
    </dsp:sp>
    <dsp:sp modelId="{19CD4E3E-6BF3-47AE-9B88-B26B98048079}">
      <dsp:nvSpPr>
        <dsp:cNvPr id="0" name=""/>
        <dsp:cNvSpPr/>
      </dsp:nvSpPr>
      <dsp:spPr>
        <a:xfrm>
          <a:off x="6838591" y="4064306"/>
          <a:ext cx="1643966" cy="383634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bg1"/>
              </a:solidFill>
            </a:rPr>
            <a:t>Новгородская область</a:t>
          </a:r>
        </a:p>
      </dsp:txBody>
      <dsp:txXfrm>
        <a:off x="6849827" y="4075542"/>
        <a:ext cx="1621494" cy="361162"/>
      </dsp:txXfrm>
    </dsp:sp>
    <dsp:sp modelId="{D6913A10-FB61-4E04-A633-4C28A5BDC9C4}">
      <dsp:nvSpPr>
        <dsp:cNvPr id="0" name=""/>
        <dsp:cNvSpPr/>
      </dsp:nvSpPr>
      <dsp:spPr>
        <a:xfrm>
          <a:off x="8842175" y="0"/>
          <a:ext cx="2054957" cy="4685053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</a:rPr>
            <a:t>Спортивная подготовка</a:t>
          </a:r>
        </a:p>
      </dsp:txBody>
      <dsp:txXfrm>
        <a:off x="8842175" y="0"/>
        <a:ext cx="2054957" cy="1405515"/>
      </dsp:txXfrm>
    </dsp:sp>
    <dsp:sp modelId="{1F8D5D65-312E-4A83-895A-0A78E776A80E}">
      <dsp:nvSpPr>
        <dsp:cNvPr id="0" name=""/>
        <dsp:cNvSpPr/>
      </dsp:nvSpPr>
      <dsp:spPr>
        <a:xfrm>
          <a:off x="9047670" y="1405630"/>
          <a:ext cx="1643966" cy="682512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bg1"/>
              </a:solidFill>
            </a:rPr>
            <a:t>Ярославская область</a:t>
          </a:r>
        </a:p>
      </dsp:txBody>
      <dsp:txXfrm>
        <a:off x="9067660" y="1425620"/>
        <a:ext cx="1603986" cy="642532"/>
      </dsp:txXfrm>
    </dsp:sp>
    <dsp:sp modelId="{A0E2456B-5C27-4503-BD3B-E7749D41A3B9}">
      <dsp:nvSpPr>
        <dsp:cNvPr id="0" name=""/>
        <dsp:cNvSpPr/>
      </dsp:nvSpPr>
      <dsp:spPr>
        <a:xfrm>
          <a:off x="9047670" y="2193144"/>
          <a:ext cx="1643966" cy="682512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bg1"/>
              </a:solidFill>
            </a:rPr>
            <a:t>ХМАО</a:t>
          </a:r>
        </a:p>
      </dsp:txBody>
      <dsp:txXfrm>
        <a:off x="9067660" y="2213134"/>
        <a:ext cx="1603986" cy="642532"/>
      </dsp:txXfrm>
    </dsp:sp>
    <dsp:sp modelId="{4C38EFEE-589C-44DC-B625-C2B3FB8CAF3E}">
      <dsp:nvSpPr>
        <dsp:cNvPr id="0" name=""/>
        <dsp:cNvSpPr/>
      </dsp:nvSpPr>
      <dsp:spPr>
        <a:xfrm>
          <a:off x="9047670" y="2980659"/>
          <a:ext cx="1643966" cy="682512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bg1"/>
              </a:solidFill>
            </a:rPr>
            <a:t>Челябинская область</a:t>
          </a:r>
        </a:p>
      </dsp:txBody>
      <dsp:txXfrm>
        <a:off x="9067660" y="3000649"/>
        <a:ext cx="1603986" cy="642532"/>
      </dsp:txXfrm>
    </dsp:sp>
    <dsp:sp modelId="{F4973C9B-A087-4D50-BB5A-145DDEE3FA4B}">
      <dsp:nvSpPr>
        <dsp:cNvPr id="0" name=""/>
        <dsp:cNvSpPr/>
      </dsp:nvSpPr>
      <dsp:spPr>
        <a:xfrm>
          <a:off x="9047670" y="3768173"/>
          <a:ext cx="1643966" cy="682512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bg1"/>
              </a:solidFill>
            </a:rPr>
            <a:t>Оренбургская область</a:t>
          </a:r>
        </a:p>
      </dsp:txBody>
      <dsp:txXfrm>
        <a:off x="9067660" y="3788163"/>
        <a:ext cx="1603986" cy="64253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9E63C4-7B37-4ACC-B75D-F2946D77C80F}">
      <dsp:nvSpPr>
        <dsp:cNvPr id="0" name=""/>
        <dsp:cNvSpPr/>
      </dsp:nvSpPr>
      <dsp:spPr>
        <a:xfrm rot="5400000">
          <a:off x="5788795" y="-2247701"/>
          <a:ext cx="1216644" cy="6020816"/>
        </a:xfrm>
        <a:prstGeom prst="round2SameRect">
          <a:avLst/>
        </a:prstGeom>
        <a:solidFill>
          <a:schemeClr val="bg1"/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/>
            <a:t>Действующий способ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/>
            <a:t>Обязательно для формирования казенным учреждениям,  участвующим в исполнении социального заказа</a:t>
          </a:r>
        </a:p>
      </dsp:txBody>
      <dsp:txXfrm rot="-5400000">
        <a:off x="3386709" y="213777"/>
        <a:ext cx="5961424" cy="1097860"/>
      </dsp:txXfrm>
    </dsp:sp>
    <dsp:sp modelId="{99714F1E-E73A-466A-B86D-FB172F638CB6}">
      <dsp:nvSpPr>
        <dsp:cNvPr id="0" name=""/>
        <dsp:cNvSpPr/>
      </dsp:nvSpPr>
      <dsp:spPr>
        <a:xfrm>
          <a:off x="0" y="2304"/>
          <a:ext cx="3386709" cy="1520805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>
              <a:solidFill>
                <a:schemeClr val="tx1"/>
              </a:solidFill>
            </a:rPr>
            <a:t>Государственное задание (неконкурентный способ)</a:t>
          </a:r>
        </a:p>
      </dsp:txBody>
      <dsp:txXfrm>
        <a:off x="74240" y="76544"/>
        <a:ext cx="3238229" cy="1372325"/>
      </dsp:txXfrm>
    </dsp:sp>
    <dsp:sp modelId="{B3C8EAFF-B1BE-4BA8-BCD6-D5D9C672D60A}">
      <dsp:nvSpPr>
        <dsp:cNvPr id="0" name=""/>
        <dsp:cNvSpPr/>
      </dsp:nvSpPr>
      <dsp:spPr>
        <a:xfrm rot="5400000">
          <a:off x="5788795" y="-650854"/>
          <a:ext cx="1216644" cy="6020816"/>
        </a:xfrm>
        <a:prstGeom prst="round2SameRect">
          <a:avLst/>
        </a:prstGeom>
        <a:solidFill>
          <a:schemeClr val="bg1"/>
        </a:solidFill>
        <a:ln w="12700" cap="flat" cmpd="sng" algn="ctr">
          <a:solidFill>
            <a:schemeClr val="accent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/>
            <a:t>Новый способ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/>
            <a:t>Применяется при распределении объема услуги, может быть проведен между государственными и негосударственными организациями или только между негосударственными организациями</a:t>
          </a:r>
        </a:p>
      </dsp:txBody>
      <dsp:txXfrm rot="-5400000">
        <a:off x="3386709" y="1810624"/>
        <a:ext cx="5961424" cy="1097860"/>
      </dsp:txXfrm>
    </dsp:sp>
    <dsp:sp modelId="{1B52505B-BF63-43C9-8D6E-3A82B6D22DA4}">
      <dsp:nvSpPr>
        <dsp:cNvPr id="0" name=""/>
        <dsp:cNvSpPr/>
      </dsp:nvSpPr>
      <dsp:spPr>
        <a:xfrm>
          <a:off x="0" y="1599150"/>
          <a:ext cx="3386709" cy="1520805"/>
        </a:xfrm>
        <a:prstGeom prst="roundRect">
          <a:avLst/>
        </a:prstGeom>
        <a:solidFill>
          <a:srgbClr val="FFD966"/>
        </a:solidFill>
        <a:ln w="12700" cap="flat" cmpd="sng" algn="ctr">
          <a:solidFill>
            <a:schemeClr val="accent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>
              <a:solidFill>
                <a:schemeClr val="tx1"/>
              </a:solidFill>
            </a:rPr>
            <a:t>Конкурс </a:t>
          </a:r>
          <a:br>
            <a:rPr lang="ru-RU" sz="2300" kern="1200" dirty="0">
              <a:solidFill>
                <a:schemeClr val="tx1"/>
              </a:solidFill>
            </a:rPr>
          </a:br>
          <a:r>
            <a:rPr lang="ru-RU" sz="2300" kern="1200" dirty="0">
              <a:solidFill>
                <a:schemeClr val="tx1"/>
              </a:solidFill>
            </a:rPr>
            <a:t>(конкурентный способ)</a:t>
          </a:r>
        </a:p>
      </dsp:txBody>
      <dsp:txXfrm>
        <a:off x="74240" y="1673390"/>
        <a:ext cx="3238229" cy="1372325"/>
      </dsp:txXfrm>
    </dsp:sp>
    <dsp:sp modelId="{8E00BF4A-8C46-4A8C-ABB7-3A643F1BA65B}">
      <dsp:nvSpPr>
        <dsp:cNvPr id="0" name=""/>
        <dsp:cNvSpPr/>
      </dsp:nvSpPr>
      <dsp:spPr>
        <a:xfrm rot="5400000">
          <a:off x="5788795" y="945991"/>
          <a:ext cx="1216644" cy="6020816"/>
        </a:xfrm>
        <a:prstGeom prst="round2SameRect">
          <a:avLst/>
        </a:prstGeom>
        <a:solidFill>
          <a:schemeClr val="bg1"/>
        </a:solidFill>
        <a:ln w="12700" cap="flat" cmpd="sng" algn="ctr">
          <a:solidFill>
            <a:schemeClr val="accent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/>
            <a:t>Новый способ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/>
            <a:t>Применяется в случае выбора исполнителя самим потребителем, возможность использования должна быть предусмотрена соответствующим НПА</a:t>
          </a:r>
        </a:p>
      </dsp:txBody>
      <dsp:txXfrm rot="-5400000">
        <a:off x="3386709" y="3407469"/>
        <a:ext cx="5961424" cy="1097860"/>
      </dsp:txXfrm>
    </dsp:sp>
    <dsp:sp modelId="{FA0412B7-2442-4434-9B8A-07C4D13E3A49}">
      <dsp:nvSpPr>
        <dsp:cNvPr id="0" name=""/>
        <dsp:cNvSpPr/>
      </dsp:nvSpPr>
      <dsp:spPr>
        <a:xfrm>
          <a:off x="0" y="3195996"/>
          <a:ext cx="3386709" cy="1520805"/>
        </a:xfrm>
        <a:prstGeom prst="roundRect">
          <a:avLst/>
        </a:prstGeom>
        <a:solidFill>
          <a:srgbClr val="FFD966"/>
        </a:solidFill>
        <a:ln w="12700" cap="flat" cmpd="sng" algn="ctr">
          <a:solidFill>
            <a:schemeClr val="accent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>
              <a:solidFill>
                <a:schemeClr val="tx1"/>
              </a:solidFill>
            </a:rPr>
            <a:t>Сертификат </a:t>
          </a:r>
          <a:br>
            <a:rPr lang="ru-RU" sz="2300" kern="1200" dirty="0">
              <a:solidFill>
                <a:schemeClr val="tx1"/>
              </a:solidFill>
            </a:rPr>
          </a:br>
          <a:r>
            <a:rPr lang="ru-RU" sz="2300" kern="1200" dirty="0">
              <a:solidFill>
                <a:schemeClr val="tx1"/>
              </a:solidFill>
            </a:rPr>
            <a:t>(конкурентный способ)</a:t>
          </a:r>
        </a:p>
      </dsp:txBody>
      <dsp:txXfrm>
        <a:off x="74240" y="3270236"/>
        <a:ext cx="3238229" cy="137232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47C1C7-E641-4532-9DB3-256AB3117272}">
      <dsp:nvSpPr>
        <dsp:cNvPr id="0" name=""/>
        <dsp:cNvSpPr/>
      </dsp:nvSpPr>
      <dsp:spPr>
        <a:xfrm>
          <a:off x="0" y="2246982"/>
          <a:ext cx="8128000" cy="339463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31750" cap="flat" cmpd="sng" algn="ctr">
          <a:solidFill>
            <a:schemeClr val="accent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chemeClr val="tx1"/>
              </a:solidFill>
            </a:rPr>
            <a:t>Уполномоченный орган</a:t>
          </a:r>
          <a:r>
            <a:rPr lang="ru-RU" sz="2400" kern="1200" dirty="0">
              <a:solidFill>
                <a:schemeClr val="tx1"/>
              </a:solidFill>
            </a:rPr>
            <a:t> рассматривает заявление потребителя и проводит проверку в случае, </a:t>
          </a:r>
          <a:br>
            <a:rPr lang="ru-RU" sz="2400" kern="1200" dirty="0">
              <a:solidFill>
                <a:schemeClr val="tx1"/>
              </a:solidFill>
            </a:rPr>
          </a:br>
          <a:r>
            <a:rPr lang="ru-RU" sz="2400" kern="1200" dirty="0">
              <a:solidFill>
                <a:schemeClr val="tx1"/>
              </a:solidFill>
            </a:rPr>
            <a:t>если </a:t>
          </a:r>
          <a:r>
            <a:rPr lang="ru-RU" sz="2400" b="1" kern="1200" dirty="0">
              <a:solidFill>
                <a:schemeClr val="tx1"/>
              </a:solidFill>
            </a:rPr>
            <a:t>выявлены нарушения</a:t>
          </a:r>
        </a:p>
      </dsp:txBody>
      <dsp:txXfrm>
        <a:off x="0" y="2246982"/>
        <a:ext cx="8128000" cy="1833104"/>
      </dsp:txXfrm>
    </dsp:sp>
    <dsp:sp modelId="{AF26259F-6924-45A5-ADFB-A3A900FA1E7B}">
      <dsp:nvSpPr>
        <dsp:cNvPr id="0" name=""/>
        <dsp:cNvSpPr/>
      </dsp:nvSpPr>
      <dsp:spPr>
        <a:xfrm>
          <a:off x="0" y="4012194"/>
          <a:ext cx="4064000" cy="15615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26670" rIns="149352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b="1" kern="1200" dirty="0"/>
            <a:t>Вариант </a:t>
          </a:r>
          <a:r>
            <a:rPr lang="en-US" sz="2100" b="1" kern="1200" dirty="0"/>
            <a:t>I</a:t>
          </a:r>
          <a:br>
            <a:rPr lang="ru-RU" sz="2100" kern="1200" dirty="0"/>
          </a:br>
          <a:r>
            <a:rPr lang="ru-RU" sz="2100" kern="1200" dirty="0"/>
            <a:t>Устраняются недостатки, исполнитель продолжает работать, возмещение вреда</a:t>
          </a:r>
        </a:p>
      </dsp:txBody>
      <dsp:txXfrm>
        <a:off x="0" y="4012194"/>
        <a:ext cx="4064000" cy="1561533"/>
      </dsp:txXfrm>
    </dsp:sp>
    <dsp:sp modelId="{D0329D30-8E80-4CD3-B79B-BE39C22A7E18}">
      <dsp:nvSpPr>
        <dsp:cNvPr id="0" name=""/>
        <dsp:cNvSpPr/>
      </dsp:nvSpPr>
      <dsp:spPr>
        <a:xfrm>
          <a:off x="4064000" y="4012194"/>
          <a:ext cx="4064000" cy="15615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26670" rIns="149352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b="1" kern="1200" dirty="0"/>
            <a:t>Вариант </a:t>
          </a:r>
          <a:r>
            <a:rPr lang="en-US" sz="2100" b="1" kern="1200" dirty="0"/>
            <a:t>II</a:t>
          </a:r>
          <a:br>
            <a:rPr lang="ru-RU" sz="2100" kern="1200" dirty="0"/>
          </a:br>
          <a:r>
            <a:rPr lang="ru-RU" sz="2100" kern="1200" dirty="0"/>
            <a:t>С исполнителем расторгается соглашение, проводится замена исполнителя, возмещение вреда</a:t>
          </a:r>
        </a:p>
      </dsp:txBody>
      <dsp:txXfrm>
        <a:off x="4064000" y="4012194"/>
        <a:ext cx="4064000" cy="1561533"/>
      </dsp:txXfrm>
    </dsp:sp>
    <dsp:sp modelId="{4CACD421-0A33-475F-8E2D-A71A184FD926}">
      <dsp:nvSpPr>
        <dsp:cNvPr id="0" name=""/>
        <dsp:cNvSpPr/>
      </dsp:nvSpPr>
      <dsp:spPr>
        <a:xfrm rot="10800000">
          <a:off x="0" y="1413"/>
          <a:ext cx="8128000" cy="2296488"/>
        </a:xfrm>
        <a:prstGeom prst="upArrowCallout">
          <a:avLst/>
        </a:prstGeom>
        <a:solidFill>
          <a:schemeClr val="accent4">
            <a:lumMod val="20000"/>
            <a:lumOff val="80000"/>
          </a:schemeClr>
        </a:solidFill>
        <a:ln w="34925" cap="flat" cmpd="sng" algn="ctr">
          <a:solidFill>
            <a:schemeClr val="accent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chemeClr val="tx1"/>
              </a:solidFill>
            </a:rPr>
            <a:t>Потребитель услуг</a:t>
          </a:r>
          <a:r>
            <a:rPr lang="ru-RU" sz="2400" kern="1200" dirty="0">
              <a:solidFill>
                <a:schemeClr val="tx1"/>
              </a:solidFill>
            </a:rPr>
            <a:t> обращается в уполномоченный орган </a:t>
          </a:r>
          <a:br>
            <a:rPr lang="ru-RU" sz="2400" kern="1200" dirty="0">
              <a:solidFill>
                <a:schemeClr val="tx1"/>
              </a:solidFill>
            </a:rPr>
          </a:br>
          <a:r>
            <a:rPr lang="ru-RU" sz="2400" kern="1200" dirty="0">
              <a:solidFill>
                <a:schemeClr val="tx1"/>
              </a:solidFill>
            </a:rPr>
            <a:t>с заявлением о ненадлежащем оказании ему услуг</a:t>
          </a:r>
        </a:p>
      </dsp:txBody>
      <dsp:txXfrm rot="10800000">
        <a:off x="0" y="1413"/>
        <a:ext cx="8128000" cy="149218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224C00-AD5C-4CA8-8C1A-BD0944B3ADB0}">
      <dsp:nvSpPr>
        <dsp:cNvPr id="0" name=""/>
        <dsp:cNvSpPr/>
      </dsp:nvSpPr>
      <dsp:spPr>
        <a:xfrm rot="5400000">
          <a:off x="618644" y="1231726"/>
          <a:ext cx="1923339" cy="232171"/>
        </a:xfrm>
        <a:prstGeom prst="rect">
          <a:avLst/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1C138C-53EB-4470-91D9-C5CDE20B3182}">
      <dsp:nvSpPr>
        <dsp:cNvPr id="0" name=""/>
        <dsp:cNvSpPr/>
      </dsp:nvSpPr>
      <dsp:spPr>
        <a:xfrm>
          <a:off x="1058664" y="661"/>
          <a:ext cx="2579687" cy="1547812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tx1"/>
              </a:solidFill>
            </a:rPr>
            <a:t>I. Проведение социологического исследования (обеспечивается Минфином России)</a:t>
          </a:r>
        </a:p>
      </dsp:txBody>
      <dsp:txXfrm>
        <a:off x="1103998" y="45995"/>
        <a:ext cx="2489019" cy="1457144"/>
      </dsp:txXfrm>
    </dsp:sp>
    <dsp:sp modelId="{BA776795-6A83-448D-A110-4A292454FCAA}">
      <dsp:nvSpPr>
        <dsp:cNvPr id="0" name=""/>
        <dsp:cNvSpPr/>
      </dsp:nvSpPr>
      <dsp:spPr>
        <a:xfrm rot="5400000">
          <a:off x="618644" y="3166491"/>
          <a:ext cx="1923339" cy="232171"/>
        </a:xfrm>
        <a:prstGeom prst="rect">
          <a:avLst/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A69804-D177-437E-A97A-D521055112C3}">
      <dsp:nvSpPr>
        <dsp:cNvPr id="0" name=""/>
        <dsp:cNvSpPr/>
      </dsp:nvSpPr>
      <dsp:spPr>
        <a:xfrm>
          <a:off x="1058664" y="1935427"/>
          <a:ext cx="2579687" cy="1547812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tx1"/>
              </a:solidFill>
            </a:rPr>
            <a:t>II. Утверждение дорожной карты внедрения и показателей, достижение которых обусловлено внедрением </a:t>
          </a:r>
          <a:r>
            <a:rPr lang="ru-RU" sz="1600" b="1" kern="1200" dirty="0" err="1">
              <a:solidFill>
                <a:schemeClr val="tx1"/>
              </a:solidFill>
            </a:rPr>
            <a:t>соцзаказа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1103998" y="1980761"/>
        <a:ext cx="2489019" cy="1457144"/>
      </dsp:txXfrm>
    </dsp:sp>
    <dsp:sp modelId="{A6569D44-74CF-4F72-9ADC-5B45BA013D93}">
      <dsp:nvSpPr>
        <dsp:cNvPr id="0" name=""/>
        <dsp:cNvSpPr/>
      </dsp:nvSpPr>
      <dsp:spPr>
        <a:xfrm>
          <a:off x="1586027" y="4133874"/>
          <a:ext cx="3419558" cy="232171"/>
        </a:xfrm>
        <a:prstGeom prst="rect">
          <a:avLst/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F8AF05-2811-4D81-B2C6-78335710E9E8}">
      <dsp:nvSpPr>
        <dsp:cNvPr id="0" name=""/>
        <dsp:cNvSpPr/>
      </dsp:nvSpPr>
      <dsp:spPr>
        <a:xfrm>
          <a:off x="1058664" y="3870192"/>
          <a:ext cx="2579687" cy="1547812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tx1"/>
              </a:solidFill>
            </a:rPr>
            <a:t>III. </a:t>
          </a:r>
          <a:r>
            <a:rPr lang="ru-RU" sz="1600" b="1" kern="1200" dirty="0">
              <a:solidFill>
                <a:schemeClr val="tx1"/>
              </a:solidFill>
            </a:rPr>
            <a:t>Утверждение социального заказа</a:t>
          </a:r>
        </a:p>
      </dsp:txBody>
      <dsp:txXfrm>
        <a:off x="1103998" y="3915526"/>
        <a:ext cx="2489019" cy="1457144"/>
      </dsp:txXfrm>
    </dsp:sp>
    <dsp:sp modelId="{5E8F9B7F-BA4E-47AE-960F-D6BEEE567DDE}">
      <dsp:nvSpPr>
        <dsp:cNvPr id="0" name=""/>
        <dsp:cNvSpPr/>
      </dsp:nvSpPr>
      <dsp:spPr>
        <a:xfrm rot="16200000">
          <a:off x="4049628" y="3166491"/>
          <a:ext cx="1923339" cy="232171"/>
        </a:xfrm>
        <a:prstGeom prst="rect">
          <a:avLst/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BBCFA5-3A4E-4AC9-9571-2DB0E9D8758B}">
      <dsp:nvSpPr>
        <dsp:cNvPr id="0" name=""/>
        <dsp:cNvSpPr/>
      </dsp:nvSpPr>
      <dsp:spPr>
        <a:xfrm>
          <a:off x="4489648" y="3870192"/>
          <a:ext cx="2579687" cy="1547812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tx1"/>
              </a:solidFill>
            </a:rPr>
            <a:t>IV. </a:t>
          </a:r>
          <a:r>
            <a:rPr lang="ru-RU" sz="1600" b="1" kern="1200" dirty="0">
              <a:solidFill>
                <a:schemeClr val="tx1"/>
              </a:solidFill>
            </a:rPr>
            <a:t>Отбор исполнителей услуг</a:t>
          </a:r>
        </a:p>
      </dsp:txBody>
      <dsp:txXfrm>
        <a:off x="4534982" y="3915526"/>
        <a:ext cx="2489019" cy="1457144"/>
      </dsp:txXfrm>
    </dsp:sp>
    <dsp:sp modelId="{FD19679F-968A-4F72-BA1B-84F335E2B04E}">
      <dsp:nvSpPr>
        <dsp:cNvPr id="0" name=""/>
        <dsp:cNvSpPr/>
      </dsp:nvSpPr>
      <dsp:spPr>
        <a:xfrm rot="16200000">
          <a:off x="4049628" y="1231726"/>
          <a:ext cx="1923339" cy="232171"/>
        </a:xfrm>
        <a:prstGeom prst="rect">
          <a:avLst/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C419F6-2EB0-4325-AD2C-3C5440164CDD}">
      <dsp:nvSpPr>
        <dsp:cNvPr id="0" name=""/>
        <dsp:cNvSpPr/>
      </dsp:nvSpPr>
      <dsp:spPr>
        <a:xfrm>
          <a:off x="4489648" y="1935427"/>
          <a:ext cx="2579687" cy="1547812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tx1"/>
              </a:solidFill>
            </a:rPr>
            <a:t>V. </a:t>
          </a:r>
          <a:r>
            <a:rPr lang="ru-RU" sz="1600" b="1" kern="1200" dirty="0">
              <a:solidFill>
                <a:schemeClr val="tx1"/>
              </a:solidFill>
            </a:rPr>
            <a:t>Оказание услуг</a:t>
          </a:r>
        </a:p>
      </dsp:txBody>
      <dsp:txXfrm>
        <a:off x="4534982" y="1980761"/>
        <a:ext cx="2489019" cy="1457144"/>
      </dsp:txXfrm>
    </dsp:sp>
    <dsp:sp modelId="{D666A5DC-0669-42EE-B714-68DEE15491C8}">
      <dsp:nvSpPr>
        <dsp:cNvPr id="0" name=""/>
        <dsp:cNvSpPr/>
      </dsp:nvSpPr>
      <dsp:spPr>
        <a:xfrm>
          <a:off x="4489648" y="661"/>
          <a:ext cx="2579687" cy="1547812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tx1"/>
              </a:solidFill>
            </a:rPr>
            <a:t>VI. </a:t>
          </a:r>
          <a:r>
            <a:rPr lang="ru-RU" sz="1600" b="1" kern="1200" dirty="0">
              <a:solidFill>
                <a:schemeClr val="tx1"/>
              </a:solidFill>
            </a:rPr>
            <a:t>Мониторинг и отчет</a:t>
          </a:r>
        </a:p>
      </dsp:txBody>
      <dsp:txXfrm>
        <a:off x="4534982" y="45995"/>
        <a:ext cx="2489019" cy="14571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3ADD71-4F7D-4BB9-931F-F09667C0CAC7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63AAC-C3C7-42E9-BF0E-ABD6410925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566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1%D0%A1%D0%A1%D0%A0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base.garant.ru/74369760/53070549816cbd8f006da724de818c2e/#block_283" TargetMode="External"/><Relationship Id="rId4" Type="http://schemas.openxmlformats.org/officeDocument/2006/relationships/hyperlink" Target="https://ru.wikipedia.org/wiki/%D0%A1%D0%BE%D1%86%D0%B8%D0%B0%D0%BB%D0%B8%D1%81%D1%82%D0%B8%D1%87%D0%B5%D1%81%D0%BA%D0%B8%D0%B9_%D1%80%D0%B5%D0%B0%D0%BB%D0%B8%D0%B7%D0%BC" TargetMode="Externa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ublication.pravo.gov.ru/Document/View/0001202007130053?index=0&amp;rangeSize=20" TargetMode="External"/><Relationship Id="rId7" Type="http://schemas.openxmlformats.org/officeDocument/2006/relationships/hyperlink" Target="http://base.garant.ru/74886944/53f89421bbdaf741eb2d1ecc4ddb4c33/#block_1000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base.garant.ru/400228339/89300effb84a59912210b23abe10a68f/#block_102" TargetMode="External"/><Relationship Id="rId5" Type="http://schemas.openxmlformats.org/officeDocument/2006/relationships/hyperlink" Target="http://base.garant.ru/400281370/53f89421bbdaf741eb2d1ecc4ddb4c33/#block_1001" TargetMode="External"/><Relationship Id="rId4" Type="http://schemas.openxmlformats.org/officeDocument/2006/relationships/hyperlink" Target="http://base.garant.ru/400281370/53f89421bbdaf741eb2d1ecc4ddb4c33/#block_1004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 </a:t>
            </a: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СССР"/>
              </a:rPr>
              <a:t>СССР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социальный заказ выражался как реализация определенной государственной идеологии и был частью идеологии </a:t>
            </a: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Социалистический реализм"/>
              </a:rPr>
              <a:t>Социалистического реализма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ru-RU" sz="1200" b="0" i="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В случае принятия органом государственной власти субъекта Российской Федерации решения об организации оказания государственных (муниципальных) услуг в социальной сфере, принятого в соответствии с </a:t>
            </a: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частью 3 статьи 28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Федерального закона от 13 июля 2020 г. N 189-ФЗ "О государственном (муниципальном) социальном заказе на оказание государственных (муниципальных) услуг в социальной сфере" (Собрание законодательства Российской Федерации, 2020, N 29, ст. 4499).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63AAC-C3C7-42E9-BF0E-ABD6410925F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7209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63AAC-C3C7-42E9-BF0E-ABD6410925F1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0910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63AAC-C3C7-42E9-BF0E-ABD6410925F1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3531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63AAC-C3C7-42E9-BF0E-ABD6410925F1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0474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63AAC-C3C7-42E9-BF0E-ABD6410925F1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13573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63AAC-C3C7-42E9-BF0E-ABD6410925F1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0440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63AAC-C3C7-42E9-BF0E-ABD6410925F1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0372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Формула расчета субсидии гражданину в искомом периоде следующая: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&lt;</a:t>
            </a:r>
            <a:r>
              <a:rPr lang="ru-RU" dirty="0"/>
              <a:t>Норматив затрат на оказание услуги (стоимость часа)</a:t>
            </a:r>
            <a:r>
              <a:rPr lang="en-US" dirty="0"/>
              <a:t>&gt;</a:t>
            </a:r>
            <a:r>
              <a:rPr lang="ru-RU" dirty="0"/>
              <a:t> * </a:t>
            </a:r>
            <a:r>
              <a:rPr lang="en-US" dirty="0"/>
              <a:t>&lt;</a:t>
            </a:r>
            <a:r>
              <a:rPr lang="ru-RU" dirty="0"/>
              <a:t>Объем услуги (кол-во времени) (не должно превышать время по стандартам)</a:t>
            </a:r>
            <a:r>
              <a:rPr lang="en-US" dirty="0"/>
              <a:t>&gt; </a:t>
            </a:r>
            <a:r>
              <a:rPr lang="ru-RU" dirty="0"/>
              <a:t>- </a:t>
            </a:r>
            <a:r>
              <a:rPr lang="en-US" dirty="0"/>
              <a:t>&lt;</a:t>
            </a:r>
            <a:r>
              <a:rPr lang="ru-RU" dirty="0"/>
              <a:t>Стоимость услуг сверх ИП (платно/частично платно)</a:t>
            </a:r>
            <a:r>
              <a:rPr lang="en-US" dirty="0"/>
              <a:t>&gt;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63AAC-C3C7-42E9-BF0E-ABD6410925F1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2372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В работе сейчас формирование отчета и формирование выплаты субсидии на поставщика по оказанным услугам.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63AAC-C3C7-42E9-BF0E-ABD6410925F1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20606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63AAC-C3C7-42E9-BF0E-ABD6410925F1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44910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63AAC-C3C7-42E9-BF0E-ABD6410925F1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3916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/>
              <a:t>189-ФЗ:</a:t>
            </a:r>
            <a:r>
              <a:rPr lang="ru-RU" dirty="0"/>
              <a:t> 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Урегулированы вопросы утверждения и исполнения социального заказа. Определен порядок отбора исполнителей. Предусмотрено оформление социальных сертификатов на получение государственной (муниципальной) услуги. Если по результатам отбора исполнителем услуг становится государственное (муниципальное) учреждение, созданное публично-правовым образованием, от имени которого выступает уполномоченный орган, то такому учреждению утверждается государственное (муниципальное) задание. Заключается соглашение о предоставлении субсидии. Прописаны права и обязанности потребителей, уполномоченных органов.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Закон о социальном заказе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вступил в силу в отдельных субъектах РФ, перечень которых утверждается Правительством РФ, с 1 сентября 2020 г. и действует до 1 января 2025 г.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регламентирует оказание социальных услуг, должен позволить распределение поддержки более понятным и прозрачным и стимулировать конкуренцию между госбюджетными учреждениями и негосударственными поставщиками.</a:t>
            </a: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Другими словами, т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еперь наряду с государственным заданием для негосударственных и некоммерческих организаций предусмотрены два способа: 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конкурс, где исполнителей выбирают эксперты;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сертификат, дающий право самому получателю услуги выбирать, к кому за ней идти.</a:t>
            </a:r>
          </a:p>
          <a:p>
            <a:endParaRPr lang="ru-RU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Приказ Минтруда РФ от 28.03.2014 г. №159н 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"Об утверждении формы заявления о предоставлении социальных услуг«. В нем указываются форма социального обслуживания, желаемый (желаемые) поставщик (поставщики) социальных услуг, обстоятельства, по которым гражданин нуждается в услугах, условия проживания и состав семьи, сведения о доходе, учитываемые для расчета величины среднедушевого дохода получателя (получателей).</a:t>
            </a:r>
            <a:b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ru-RU" sz="1200" b="1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dirty="0">
                <a:solidFill>
                  <a:schemeClr val="bg1"/>
                </a:solidFill>
              </a:rPr>
              <a:t>Приказ Минтруда России от 01.12.2020 г. № 846н</a:t>
            </a: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Установлено, что нормативные затраты, определяемые с соблюдением общих требований, применяются при расчете объема субсидии на финансовое обеспечение:</a:t>
            </a: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выполнения государственного (муниципального) задания;</a:t>
            </a: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соглашений о финансовом обеспечении (возмещении) затрат.</a:t>
            </a: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Если социальным сертификатом на получение госуслуги предусмотрена возможность получения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соцуслуг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входящих в состав государственной (муниципальной) услуги, объем финансирования расходов на их предоставление определяется с учетом рекомендаций по расчету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подушевых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нормативов финансирования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соцуслуг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суммарно по всем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соцуслугам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не может превышать затраты на оказание госуслуги, в состав которой они входят.</a:t>
            </a: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Перечень информации, размещаемой на сайте поставщика, дополнен сведениями о показателях, характеризующих качество оказания государственной (муниципальной) социальной услуги в случае установления указанных показателей.</a:t>
            </a: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Уточнены формы заявления и договора о предоставлении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соцуслуг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Заявление (договор) в электронном виде подается (заключается) с использованием Единого портала или информационно-телекоммуникационной инфраструктуры субъекта РФ.</a:t>
            </a: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Исполнитель социальных услуг не вправе отказать их получателю в оказании государственной (муниципальной) услуги в форме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соцобслуживания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дому, а также в полустационарной форме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соцобслуживания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до достижения предельного объема ее оказания, заявленного им при включении в реестр поставщиков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соцуслуг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Приказ действует до 1 января 2025 г.</a:t>
            </a:r>
            <a:b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ru-RU" sz="1200" b="1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altLang="ru-RU" sz="1200" b="1" dirty="0">
                <a:solidFill>
                  <a:schemeClr val="bg1"/>
                </a:solidFill>
              </a:rPr>
              <a:t>Приказ Минтруда России от 24.11.2014 г. № 939н (ред. 16.12.2020 г.) 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"Об утверждении Примерного порядка предоставления социальных услуг в форме социального обслуживания на дому«. В настоящий документ внесены изменения следующими документами:</a:t>
            </a:r>
          </a:p>
          <a:p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Приказ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Министерства труда и социальной защиты РФ от 1 декабря 2020 г. N 846н</a:t>
            </a: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Изменения вступают в силу с 15 февраля 2021 г. и </a:t>
            </a: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действуют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до 1 января 2025 г.</a:t>
            </a:r>
          </a:p>
          <a:p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Приказ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Министерства труда и социальной защиты РФ от 16 декабря 2020 г. N 905н</a:t>
            </a: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Изменения вступают в силу с 2 февраля 2021 г.</a:t>
            </a:r>
          </a:p>
          <a:p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/>
              </a:rPr>
              <a:t>Приказ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Министерства труда и социальной защиты РФ от 28 сентября 2020 г. N 666н</a:t>
            </a: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Изменения вступают в силу с 22 ноября 2020 г.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dirty="0">
                <a:solidFill>
                  <a:schemeClr val="bg1"/>
                </a:solidFill>
              </a:rPr>
              <a:t>Приказ Минтруда России от 13.07.2015 г. № 445н (ред. 01.12.2020 г.)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Установлены правила определения нормативных затрат на оказание государственных (муниципальных) услуг в сфере соцзащиты населения.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Нормативные затраты применяются при расчете объема финансового обеспечения выполнения государственного (муниципального) задания на оказание соответствующих услуг (выполнение работ) государственным (муниципальным) учреждением.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Они определяются исходя из содержащихся в базовом (отраслевом) перечне государственных и муниципальных услуг и работ информации о единице показателя, характеризующего объем услуги, и показателей, отражающих содержание и (или) условия (формы) ее оказания.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Также учитываются базовый норматив затрат и корректирующие коэффициенты к нему, определяемые в соответствии с порядками, принятыми Правительством  РФ, высшим исполнительным органом региона, местной администрацией.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Выделяют базовый норматив затрат, непосредственно связанных с оказанием государственной (муниципальной) услуги, и базовый норматив затрат на общехозяйственные нужды на предоставление услуги.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Первый, в частности, включает затраты на оплату труда (в т.  ч. обязательные страховые взносы), на приобретение материальных запасов и особо ценного движимого имущества, потребляемого (используемого) в процессе оказания государственной (муниципальной) услуги.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Второй составляют затраты на коммунальные услуги, на содержание недвижимости, на приобретение услуг связи и пр.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Приказ применяется при формировании государственных (муниципальных) заданий на 2016 и последующие годы.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  <a:p>
            <a:pPr lvl="0"/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Требования –проекты НПА</a:t>
            </a:r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Необходимо выделить следующие проекты изменений в НПА в части исполнения социальных сертификатов:</a:t>
            </a:r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проект изменений в приказ Минтруда России от 25.07.2014 г. №484н «Об утверждении рекомендаций по формированию и ведению реестра поставщиков социальных услуг»;</a:t>
            </a:r>
          </a:p>
          <a:p>
            <a:pPr lvl="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проект изменений в приказ Минтруда России от 25.07.2014 г. №485н «Об утверждении рекомендаций по формированию и ведению регистра получателей социальных услуг»;</a:t>
            </a:r>
          </a:p>
          <a:p>
            <a:pPr lvl="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проект изменений в приказ Минтруда России ПРИКАЗ от 10.11.2014 г. №874н «О примерной форме договора о предоставлении социальных услуг, а также о форме индивидуальной программы предоставления социальных услуг»;</a:t>
            </a:r>
          </a:p>
          <a:p>
            <a:pPr lvl="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проект изменений в приказ Минтруда России от 24.11.2014 г. №939н «Об утверждении примерного порядка предоставления социальных услуг в форме социального обслуживания на дому»;</a:t>
            </a:r>
          </a:p>
          <a:p>
            <a:pPr lvl="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проект изменений в приказ Минтруда России от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24.11.2014 г. №938н «Об утверждении примерного порядка предоставления социальных услуг в полустационарной форме социального обслуживания»;</a:t>
            </a:r>
          </a:p>
          <a:p>
            <a:pPr lvl="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проект изменений в приказ от 28.03.2014 г. №159н «Об утверждении формы заявления о предоставлении социальных услуг»;</a:t>
            </a:r>
          </a:p>
          <a:p>
            <a:pPr lvl="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проект изменений в приказ от 13.07.2015 г. №445н «Об утверждении общих требований к определению нормативных затрат на оказание государственных (муниципальных) услуг в сфере социальной защиты населения, применяемых при расчете объема субсидии на финансовое обеспечение выполнения государственного (муниципального) задания на оказание государственных (муниципальных) услуг (выполнение работ) государственным (муниципальным) учреждением».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63AAC-C3C7-42E9-BF0E-ABD6410925F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1642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Федеральный закон вступает в силу в отдельных регионах, перечень которых утверждается Правительством РФ, с 1 сентября 2020 г. и действует до 1 января 2025 г.</a:t>
            </a:r>
          </a:p>
          <a:p>
            <a:r>
              <a:rPr lang="ru-RU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Перечни предполагаемых регионов-участников </a:t>
            </a:r>
            <a:r>
              <a:rPr lang="ru-RU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сейчас </a:t>
            </a:r>
            <a:r>
              <a:rPr lang="ru-RU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формируют ФОИВ.</a:t>
            </a:r>
            <a:endParaRPr lang="ru-RU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63AAC-C3C7-42E9-BF0E-ABD6410925F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4964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Преимущества: </a:t>
            </a:r>
            <a:br>
              <a:rPr lang="ru-RU" dirty="0"/>
            </a:br>
            <a:r>
              <a:rPr lang="ru-RU" dirty="0"/>
              <a:t>▶ Отбор исполнителя услуг гражданином </a:t>
            </a:r>
            <a:br>
              <a:rPr lang="ru-RU" dirty="0"/>
            </a:br>
            <a:r>
              <a:rPr lang="ru-RU" dirty="0"/>
              <a:t>▶ Развитие конкуренции среди исполнителей социальных услуг </a:t>
            </a:r>
            <a:br>
              <a:rPr lang="ru-RU" dirty="0"/>
            </a:br>
            <a:r>
              <a:rPr lang="ru-RU" dirty="0"/>
              <a:t>▶ Сокращены сроки предоставления субсидии (с 3 месяцев до 8 дней) </a:t>
            </a:r>
            <a:br>
              <a:rPr lang="ru-RU" dirty="0"/>
            </a:br>
            <a:r>
              <a:rPr lang="ru-RU" dirty="0"/>
              <a:t>▶ Перевод услуг в электронный вид </a:t>
            </a:r>
            <a:br>
              <a:rPr lang="ru-RU" dirty="0"/>
            </a:br>
            <a:r>
              <a:rPr lang="ru-RU" dirty="0"/>
              <a:t>▶ Уход от «бумажной волокиты» (все документы в электронном виде: заявление, сертификат, договор, акт, соглашение, отчеты</a:t>
            </a:r>
            <a:r>
              <a:rPr lang="en-US" dirty="0"/>
              <a:t>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63AAC-C3C7-42E9-BF0E-ABD6410925F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8829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63AAC-C3C7-42E9-BF0E-ABD6410925F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16933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63AAC-C3C7-42E9-BF0E-ABD6410925F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15405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63AAC-C3C7-42E9-BF0E-ABD6410925F1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9353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63AAC-C3C7-42E9-BF0E-ABD6410925F1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5060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63AAC-C3C7-42E9-BF0E-ABD6410925F1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78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9EA0-1850-4E13-B6BC-F409B28FDA70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180F8-A045-492C-9F69-16D9B24A4B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797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9EA0-1850-4E13-B6BC-F409B28FDA70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180F8-A045-492C-9F69-16D9B24A4B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9634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9EA0-1850-4E13-B6BC-F409B28FDA70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180F8-A045-492C-9F69-16D9B24A4B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56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9EA0-1850-4E13-B6BC-F409B28FDA70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180F8-A045-492C-9F69-16D9B24A4B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0436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9EA0-1850-4E13-B6BC-F409B28FDA70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180F8-A045-492C-9F69-16D9B24A4B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297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9EA0-1850-4E13-B6BC-F409B28FDA70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180F8-A045-492C-9F69-16D9B24A4B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599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9EA0-1850-4E13-B6BC-F409B28FDA70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180F8-A045-492C-9F69-16D9B24A4B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007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9EA0-1850-4E13-B6BC-F409B28FDA70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180F8-A045-492C-9F69-16D9B24A4B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178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9EA0-1850-4E13-B6BC-F409B28FDA70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180F8-A045-492C-9F69-16D9B24A4B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53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9EA0-1850-4E13-B6BC-F409B28FDA70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180F8-A045-492C-9F69-16D9B24A4B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692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9EA0-1850-4E13-B6BC-F409B28FDA70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180F8-A045-492C-9F69-16D9B24A4B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688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09EA0-1850-4E13-B6BC-F409B28FDA70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180F8-A045-492C-9F69-16D9B24A4B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5558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svg"/><Relationship Id="rId18" Type="http://schemas.openxmlformats.org/officeDocument/2006/relationships/image" Target="../media/image34.png"/><Relationship Id="rId3" Type="http://schemas.openxmlformats.org/officeDocument/2006/relationships/image" Target="../media/image4.png"/><Relationship Id="rId21" Type="http://schemas.openxmlformats.org/officeDocument/2006/relationships/image" Target="../media/image37.svg"/><Relationship Id="rId7" Type="http://schemas.openxmlformats.org/officeDocument/2006/relationships/image" Target="../media/image23.svg"/><Relationship Id="rId12" Type="http://schemas.openxmlformats.org/officeDocument/2006/relationships/image" Target="../media/image28.png"/><Relationship Id="rId17" Type="http://schemas.openxmlformats.org/officeDocument/2006/relationships/image" Target="../media/image33.svg"/><Relationship Id="rId2" Type="http://schemas.openxmlformats.org/officeDocument/2006/relationships/notesSlide" Target="../notesSlides/notesSlide12.xml"/><Relationship Id="rId16" Type="http://schemas.openxmlformats.org/officeDocument/2006/relationships/image" Target="../media/image32.png"/><Relationship Id="rId20" Type="http://schemas.openxmlformats.org/officeDocument/2006/relationships/image" Target="../media/image3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11" Type="http://schemas.openxmlformats.org/officeDocument/2006/relationships/image" Target="../media/image27.svg"/><Relationship Id="rId24" Type="http://schemas.openxmlformats.org/officeDocument/2006/relationships/comments" Target="../comments/comment1.xml"/><Relationship Id="rId5" Type="http://schemas.openxmlformats.org/officeDocument/2006/relationships/image" Target="../media/image21.svg"/><Relationship Id="rId15" Type="http://schemas.openxmlformats.org/officeDocument/2006/relationships/image" Target="../media/image31.svg"/><Relationship Id="rId23" Type="http://schemas.openxmlformats.org/officeDocument/2006/relationships/image" Target="../media/image39.svg"/><Relationship Id="rId10" Type="http://schemas.openxmlformats.org/officeDocument/2006/relationships/image" Target="../media/image26.png"/><Relationship Id="rId19" Type="http://schemas.openxmlformats.org/officeDocument/2006/relationships/image" Target="../media/image35.svg"/><Relationship Id="rId4" Type="http://schemas.openxmlformats.org/officeDocument/2006/relationships/image" Target="../media/image20.png"/><Relationship Id="rId9" Type="http://schemas.openxmlformats.org/officeDocument/2006/relationships/image" Target="../media/image25.svg"/><Relationship Id="rId14" Type="http://schemas.openxmlformats.org/officeDocument/2006/relationships/image" Target="../media/image30.png"/><Relationship Id="rId22" Type="http://schemas.openxmlformats.org/officeDocument/2006/relationships/image" Target="../media/image3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infin.gov.ru/ru/perfomance/budget/social_tools/social_order/approbation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71574" y="1768474"/>
            <a:ext cx="10372725" cy="1655763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chemeClr val="bg1"/>
                </a:solidFill>
              </a:rPr>
              <a:t>Программный комплекс</a:t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dirty="0">
                <a:solidFill>
                  <a:schemeClr val="bg1"/>
                </a:solidFill>
              </a:rPr>
              <a:t>«Социальный заказ (</a:t>
            </a:r>
            <a:r>
              <a:rPr lang="ru-RU" sz="4000" dirty="0" err="1">
                <a:solidFill>
                  <a:schemeClr val="bg1"/>
                </a:solidFill>
              </a:rPr>
              <a:t>СоцСертификаты</a:t>
            </a:r>
            <a:r>
              <a:rPr lang="ru-RU" sz="4000" dirty="0">
                <a:solidFill>
                  <a:schemeClr val="bg1"/>
                </a:solidFill>
              </a:rPr>
              <a:t>) 189-ФЗ»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14525" y="3667539"/>
            <a:ext cx="8829675" cy="2574235"/>
          </a:xfrm>
        </p:spPr>
        <p:txBody>
          <a:bodyPr>
            <a:normAutofit/>
          </a:bodyPr>
          <a:lstStyle/>
          <a:p>
            <a:endParaRPr lang="ru-RU" sz="19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 descr="Отправить">
            <a:extLst>
              <a:ext uri="{FF2B5EF4-FFF2-40B4-BE49-F238E27FC236}">
                <a16:creationId xmlns:a16="http://schemas.microsoft.com/office/drawing/2014/main" id="{F47D8B26-946B-4C27-9517-231FC5D94D46}"/>
              </a:ext>
            </a:extLst>
          </p:cNvPr>
          <p:cNvSpPr/>
          <p:nvPr/>
        </p:nvSpPr>
        <p:spPr>
          <a:xfrm>
            <a:off x="141122" y="1693697"/>
            <a:ext cx="784555" cy="784555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1482258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одзаголовок 2">
            <a:extLst>
              <a:ext uri="{FF2B5EF4-FFF2-40B4-BE49-F238E27FC236}">
                <a16:creationId xmlns:a16="http://schemas.microsoft.com/office/drawing/2014/main" id="{38318839-1327-42B0-8628-0D92DB6FD9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57701" y="173858"/>
            <a:ext cx="6835222" cy="369068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Ответственность и обязательства</a:t>
            </a: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2CE0A12B-4698-40CB-90AD-BF01F9C3BA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18255537"/>
              </p:ext>
            </p:extLst>
          </p:nvPr>
        </p:nvGraphicFramePr>
        <p:xfrm>
          <a:off x="2679700" y="785094"/>
          <a:ext cx="8128000" cy="56430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11570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одзаголовок 2">
            <a:extLst>
              <a:ext uri="{FF2B5EF4-FFF2-40B4-BE49-F238E27FC236}">
                <a16:creationId xmlns:a16="http://schemas.microsoft.com/office/drawing/2014/main" id="{38318839-1327-42B0-8628-0D92DB6FD9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240532"/>
            <a:ext cx="5168347" cy="335019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solidFill>
                  <a:schemeClr val="bg1"/>
                </a:solidFill>
              </a:rPr>
              <a:t>Этапы внедрения и запуска (апробации)</a:t>
            </a:r>
          </a:p>
        </p:txBody>
      </p:sp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197B7F5D-50FC-4E67-AC4E-37189C047B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89342081"/>
              </p:ext>
            </p:extLst>
          </p:nvPr>
        </p:nvGraphicFramePr>
        <p:xfrm>
          <a:off x="2622550" y="92921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52115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одзаголовок 2">
            <a:extLst>
              <a:ext uri="{FF2B5EF4-FFF2-40B4-BE49-F238E27FC236}">
                <a16:creationId xmlns:a16="http://schemas.microsoft.com/office/drawing/2014/main" id="{38318839-1327-42B0-8628-0D92DB6FD9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240532"/>
            <a:ext cx="5168347" cy="335019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solidFill>
                  <a:schemeClr val="bg1"/>
                </a:solidFill>
              </a:rPr>
              <a:t>Плановая примерная схема взаимодействия</a:t>
            </a:r>
          </a:p>
        </p:txBody>
      </p:sp>
      <p:sp>
        <p:nvSpPr>
          <p:cNvPr id="6" name="Line 23">
            <a:extLst>
              <a:ext uri="{FF2B5EF4-FFF2-40B4-BE49-F238E27FC236}">
                <a16:creationId xmlns:a16="http://schemas.microsoft.com/office/drawing/2014/main" id="{255967C0-7E3E-49C7-9636-CDCB678C1DF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2344" y="575551"/>
            <a:ext cx="3656" cy="2710574"/>
          </a:xfrm>
          <a:prstGeom prst="line">
            <a:avLst/>
          </a:prstGeom>
          <a:noFill/>
          <a:ln w="222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/>
          <a:lstStyle/>
          <a:p>
            <a:endParaRPr lang="ru-RU" sz="1600"/>
          </a:p>
        </p:txBody>
      </p:sp>
      <p:sp>
        <p:nvSpPr>
          <p:cNvPr id="7" name="Line 19">
            <a:extLst>
              <a:ext uri="{FF2B5EF4-FFF2-40B4-BE49-F238E27FC236}">
                <a16:creationId xmlns:a16="http://schemas.microsoft.com/office/drawing/2014/main" id="{4AE7E2F8-A931-4EFA-9632-2B467E114CE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57925" y="3416160"/>
            <a:ext cx="5091903" cy="12840"/>
          </a:xfrm>
          <a:prstGeom prst="line">
            <a:avLst/>
          </a:prstGeom>
          <a:noFill/>
          <a:ln w="222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/>
          <a:lstStyle/>
          <a:p>
            <a:endParaRPr lang="ru-RU" sz="1600"/>
          </a:p>
        </p:txBody>
      </p:sp>
      <p:sp>
        <p:nvSpPr>
          <p:cNvPr id="9" name="Line 19">
            <a:extLst>
              <a:ext uri="{FF2B5EF4-FFF2-40B4-BE49-F238E27FC236}">
                <a16:creationId xmlns:a16="http://schemas.microsoft.com/office/drawing/2014/main" id="{C9917A5E-3527-4497-B481-5861ABA0CB5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00800" y="6845160"/>
            <a:ext cx="4949028" cy="1284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/>
          <a:lstStyle/>
          <a:p>
            <a:endParaRPr lang="ru-RU" sz="1600"/>
          </a:p>
        </p:txBody>
      </p:sp>
      <p:sp>
        <p:nvSpPr>
          <p:cNvPr id="10" name="Line 19">
            <a:extLst>
              <a:ext uri="{FF2B5EF4-FFF2-40B4-BE49-F238E27FC236}">
                <a16:creationId xmlns:a16="http://schemas.microsoft.com/office/drawing/2014/main" id="{5C5527D6-B5A3-4658-8DA4-580CFA5F59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76300" y="3428790"/>
            <a:ext cx="5091903" cy="12840"/>
          </a:xfrm>
          <a:prstGeom prst="line">
            <a:avLst/>
          </a:prstGeom>
          <a:noFill/>
          <a:ln w="222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/>
          <a:lstStyle/>
          <a:p>
            <a:endParaRPr lang="ru-RU" sz="16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D29ED76-F8B0-42E4-974E-F3E3243B1D17}"/>
              </a:ext>
            </a:extLst>
          </p:cNvPr>
          <p:cNvSpPr txBox="1"/>
          <p:nvPr/>
        </p:nvSpPr>
        <p:spPr>
          <a:xfrm>
            <a:off x="5227490" y="593226"/>
            <a:ext cx="740713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РПГУ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A1CE079-0635-43CE-957F-FB68B82AF9AA}"/>
              </a:ext>
            </a:extLst>
          </p:cNvPr>
          <p:cNvSpPr txBox="1"/>
          <p:nvPr/>
        </p:nvSpPr>
        <p:spPr>
          <a:xfrm>
            <a:off x="6198091" y="593226"/>
            <a:ext cx="4657829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Региональная система исполнения бюджета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83AB0A8-699C-4473-8246-FD6C15BD4D46}"/>
              </a:ext>
            </a:extLst>
          </p:cNvPr>
          <p:cNvSpPr txBox="1"/>
          <p:nvPr/>
        </p:nvSpPr>
        <p:spPr>
          <a:xfrm>
            <a:off x="4803338" y="3571876"/>
            <a:ext cx="2578011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Ведомственная система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E80AB6-25A3-42D6-89CB-94E7F27042CA}"/>
              </a:ext>
            </a:extLst>
          </p:cNvPr>
          <p:cNvSpPr txBox="1"/>
          <p:nvPr/>
        </p:nvSpPr>
        <p:spPr>
          <a:xfrm>
            <a:off x="1483568" y="796585"/>
            <a:ext cx="1455576" cy="367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ГРАЖДАНИН</a:t>
            </a:r>
          </a:p>
        </p:txBody>
      </p:sp>
      <p:grpSp>
        <p:nvGrpSpPr>
          <p:cNvPr id="28" name="Группа 27">
            <a:extLst>
              <a:ext uri="{FF2B5EF4-FFF2-40B4-BE49-F238E27FC236}">
                <a16:creationId xmlns:a16="http://schemas.microsoft.com/office/drawing/2014/main" id="{DF6AD298-E799-4A47-89AD-E2C080EFBF6F}"/>
              </a:ext>
            </a:extLst>
          </p:cNvPr>
          <p:cNvGrpSpPr/>
          <p:nvPr/>
        </p:nvGrpSpPr>
        <p:grpSpPr>
          <a:xfrm>
            <a:off x="740213" y="1467254"/>
            <a:ext cx="2922517" cy="653173"/>
            <a:chOff x="740213" y="1467254"/>
            <a:chExt cx="2922517" cy="653173"/>
          </a:xfrm>
        </p:grpSpPr>
        <p:sp>
          <p:nvSpPr>
            <p:cNvPr id="16" name="Прямоугольник: скругленные углы 15">
              <a:extLst>
                <a:ext uri="{FF2B5EF4-FFF2-40B4-BE49-F238E27FC236}">
                  <a16:creationId xmlns:a16="http://schemas.microsoft.com/office/drawing/2014/main" id="{3A0324A2-584D-4CCC-9C22-C587E6F5F5FE}"/>
                </a:ext>
              </a:extLst>
            </p:cNvPr>
            <p:cNvSpPr/>
            <p:nvPr/>
          </p:nvSpPr>
          <p:spPr>
            <a:xfrm>
              <a:off x="764545" y="1467254"/>
              <a:ext cx="2898185" cy="65317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bg1"/>
                  </a:solidFill>
                </a:rPr>
                <a:t>Подача заявления </a:t>
              </a:r>
              <a:br>
                <a:rPr lang="ru-RU" sz="1400" b="1" dirty="0">
                  <a:solidFill>
                    <a:schemeClr val="bg1"/>
                  </a:solidFill>
                </a:rPr>
              </a:br>
              <a:r>
                <a:rPr lang="ru-RU" sz="1400" b="1" dirty="0">
                  <a:solidFill>
                    <a:schemeClr val="bg1"/>
                  </a:solidFill>
                </a:rPr>
                <a:t>на получение услуги</a:t>
              </a:r>
            </a:p>
          </p:txBody>
        </p:sp>
        <p:pic>
          <p:nvPicPr>
            <p:cNvPr id="27" name="Рисунок 26" descr="Документ">
              <a:extLst>
                <a:ext uri="{FF2B5EF4-FFF2-40B4-BE49-F238E27FC236}">
                  <a16:creationId xmlns:a16="http://schemas.microsoft.com/office/drawing/2014/main" id="{4F109C0C-A057-4125-A42B-FA9BD7AAD15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40213" y="1516397"/>
              <a:ext cx="573738" cy="573738"/>
            </a:xfrm>
            <a:prstGeom prst="rect">
              <a:avLst/>
            </a:prstGeom>
          </p:spPr>
        </p:pic>
      </p:grpSp>
      <p:grpSp>
        <p:nvGrpSpPr>
          <p:cNvPr id="31" name="Группа 30">
            <a:extLst>
              <a:ext uri="{FF2B5EF4-FFF2-40B4-BE49-F238E27FC236}">
                <a16:creationId xmlns:a16="http://schemas.microsoft.com/office/drawing/2014/main" id="{475521BF-6958-4B5E-865D-ADAB955AAB81}"/>
              </a:ext>
            </a:extLst>
          </p:cNvPr>
          <p:cNvGrpSpPr/>
          <p:nvPr/>
        </p:nvGrpSpPr>
        <p:grpSpPr>
          <a:xfrm>
            <a:off x="673722" y="2342163"/>
            <a:ext cx="2986726" cy="653173"/>
            <a:chOff x="673722" y="2342163"/>
            <a:chExt cx="2986726" cy="653173"/>
          </a:xfrm>
        </p:grpSpPr>
        <p:sp>
          <p:nvSpPr>
            <p:cNvPr id="15" name="Прямоугольник: скругленные углы 14">
              <a:extLst>
                <a:ext uri="{FF2B5EF4-FFF2-40B4-BE49-F238E27FC236}">
                  <a16:creationId xmlns:a16="http://schemas.microsoft.com/office/drawing/2014/main" id="{BE501ACD-9F17-4136-AF92-B4DA8F76928F}"/>
                </a:ext>
              </a:extLst>
            </p:cNvPr>
            <p:cNvSpPr/>
            <p:nvPr/>
          </p:nvSpPr>
          <p:spPr>
            <a:xfrm>
              <a:off x="762263" y="2342163"/>
              <a:ext cx="2898185" cy="65317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bg1"/>
                  </a:solidFill>
                </a:rPr>
                <a:t>Выдача сертификата в электронном</a:t>
              </a:r>
            </a:p>
          </p:txBody>
        </p:sp>
        <p:pic>
          <p:nvPicPr>
            <p:cNvPr id="30" name="Рисунок 29" descr="Диплом">
              <a:extLst>
                <a:ext uri="{FF2B5EF4-FFF2-40B4-BE49-F238E27FC236}">
                  <a16:creationId xmlns:a16="http://schemas.microsoft.com/office/drawing/2014/main" id="{9FFF6B7D-1FBF-4B1B-BD74-864CBAC2E7F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673722" y="2342163"/>
              <a:ext cx="653173" cy="653173"/>
            </a:xfrm>
            <a:prstGeom prst="rect">
              <a:avLst/>
            </a:prstGeom>
          </p:spPr>
        </p:pic>
      </p:grpSp>
      <p:grpSp>
        <p:nvGrpSpPr>
          <p:cNvPr id="34" name="Группа 33">
            <a:extLst>
              <a:ext uri="{FF2B5EF4-FFF2-40B4-BE49-F238E27FC236}">
                <a16:creationId xmlns:a16="http://schemas.microsoft.com/office/drawing/2014/main" id="{B641E154-24CE-441F-81F6-114ECC9F69B1}"/>
              </a:ext>
            </a:extLst>
          </p:cNvPr>
          <p:cNvGrpSpPr/>
          <p:nvPr/>
        </p:nvGrpSpPr>
        <p:grpSpPr>
          <a:xfrm>
            <a:off x="3597600" y="1534922"/>
            <a:ext cx="2370603" cy="653173"/>
            <a:chOff x="3597600" y="1534922"/>
            <a:chExt cx="2370603" cy="653173"/>
          </a:xfrm>
        </p:grpSpPr>
        <p:sp>
          <p:nvSpPr>
            <p:cNvPr id="17" name="Прямоугольник: скругленные углы 16">
              <a:extLst>
                <a:ext uri="{FF2B5EF4-FFF2-40B4-BE49-F238E27FC236}">
                  <a16:creationId xmlns:a16="http://schemas.microsoft.com/office/drawing/2014/main" id="{51BDEACA-DD0D-4F4E-AF41-3DD54B43E6E0}"/>
                </a:ext>
              </a:extLst>
            </p:cNvPr>
            <p:cNvSpPr/>
            <p:nvPr/>
          </p:nvSpPr>
          <p:spPr>
            <a:xfrm>
              <a:off x="3895777" y="1534922"/>
              <a:ext cx="2072426" cy="65317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bg1"/>
                  </a:solidFill>
                </a:rPr>
                <a:t>Выбор исполнителя </a:t>
              </a:r>
              <a:br>
                <a:rPr lang="ru-RU" sz="1400" b="1" dirty="0">
                  <a:solidFill>
                    <a:schemeClr val="bg1"/>
                  </a:solidFill>
                </a:rPr>
              </a:br>
              <a:r>
                <a:rPr lang="ru-RU" sz="1400" b="1" dirty="0">
                  <a:solidFill>
                    <a:schemeClr val="bg1"/>
                  </a:solidFill>
                </a:rPr>
                <a:t>из реестра</a:t>
              </a:r>
            </a:p>
          </p:txBody>
        </p:sp>
        <p:pic>
          <p:nvPicPr>
            <p:cNvPr id="33" name="Рисунок 32" descr="Контрольный список">
              <a:extLst>
                <a:ext uri="{FF2B5EF4-FFF2-40B4-BE49-F238E27FC236}">
                  <a16:creationId xmlns:a16="http://schemas.microsoft.com/office/drawing/2014/main" id="{DECD4154-E6DC-4931-B689-8ACC0D091AC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3597600" y="1544888"/>
              <a:ext cx="586210" cy="586210"/>
            </a:xfrm>
            <a:prstGeom prst="rect">
              <a:avLst/>
            </a:prstGeom>
          </p:spPr>
        </p:pic>
      </p:grpSp>
      <p:grpSp>
        <p:nvGrpSpPr>
          <p:cNvPr id="37" name="Группа 36">
            <a:extLst>
              <a:ext uri="{FF2B5EF4-FFF2-40B4-BE49-F238E27FC236}">
                <a16:creationId xmlns:a16="http://schemas.microsoft.com/office/drawing/2014/main" id="{0BDE75F3-5E5D-4315-8CF3-FB98D53DC67C}"/>
              </a:ext>
            </a:extLst>
          </p:cNvPr>
          <p:cNvGrpSpPr/>
          <p:nvPr/>
        </p:nvGrpSpPr>
        <p:grpSpPr>
          <a:xfrm>
            <a:off x="3500581" y="2353754"/>
            <a:ext cx="2467622" cy="655693"/>
            <a:chOff x="3500581" y="2353754"/>
            <a:chExt cx="2467622" cy="655693"/>
          </a:xfrm>
        </p:grpSpPr>
        <p:sp>
          <p:nvSpPr>
            <p:cNvPr id="18" name="Прямоугольник: скругленные углы 17">
              <a:extLst>
                <a:ext uri="{FF2B5EF4-FFF2-40B4-BE49-F238E27FC236}">
                  <a16:creationId xmlns:a16="http://schemas.microsoft.com/office/drawing/2014/main" id="{9DD69E4D-9B06-464D-A659-3F3804C1BFA7}"/>
                </a:ext>
              </a:extLst>
            </p:cNvPr>
            <p:cNvSpPr/>
            <p:nvPr/>
          </p:nvSpPr>
          <p:spPr>
            <a:xfrm>
              <a:off x="3895777" y="2353754"/>
              <a:ext cx="2072426" cy="65317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bg1"/>
                  </a:solidFill>
                </a:rPr>
                <a:t>Заключение договора с исполнителем услуг</a:t>
              </a:r>
            </a:p>
          </p:txBody>
        </p:sp>
        <p:pic>
          <p:nvPicPr>
            <p:cNvPr id="36" name="Рисунок 35" descr="Договор (справа налево)">
              <a:extLst>
                <a:ext uri="{FF2B5EF4-FFF2-40B4-BE49-F238E27FC236}">
                  <a16:creationId xmlns:a16="http://schemas.microsoft.com/office/drawing/2014/main" id="{C09C1CFD-6047-40A5-BAA4-C1098EE52903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3500581" y="2423237"/>
              <a:ext cx="586210" cy="586210"/>
            </a:xfrm>
            <a:prstGeom prst="rect">
              <a:avLst/>
            </a:prstGeom>
          </p:spPr>
        </p:pic>
      </p:grpSp>
      <p:grpSp>
        <p:nvGrpSpPr>
          <p:cNvPr id="40" name="Группа 39">
            <a:extLst>
              <a:ext uri="{FF2B5EF4-FFF2-40B4-BE49-F238E27FC236}">
                <a16:creationId xmlns:a16="http://schemas.microsoft.com/office/drawing/2014/main" id="{3F63D347-B9DE-47D1-B2F3-D1DB981DF738}"/>
              </a:ext>
            </a:extLst>
          </p:cNvPr>
          <p:cNvGrpSpPr/>
          <p:nvPr/>
        </p:nvGrpSpPr>
        <p:grpSpPr>
          <a:xfrm>
            <a:off x="6220141" y="1477925"/>
            <a:ext cx="4554330" cy="688601"/>
            <a:chOff x="6220141" y="1477925"/>
            <a:chExt cx="4554330" cy="688601"/>
          </a:xfrm>
        </p:grpSpPr>
        <p:sp>
          <p:nvSpPr>
            <p:cNvPr id="24" name="Прямоугольник: скругленные углы 23">
              <a:extLst>
                <a:ext uri="{FF2B5EF4-FFF2-40B4-BE49-F238E27FC236}">
                  <a16:creationId xmlns:a16="http://schemas.microsoft.com/office/drawing/2014/main" id="{B932BF4E-90D8-41E2-B501-2800130EC621}"/>
                </a:ext>
              </a:extLst>
            </p:cNvPr>
            <p:cNvSpPr/>
            <p:nvPr/>
          </p:nvSpPr>
          <p:spPr>
            <a:xfrm>
              <a:off x="6220141" y="1477925"/>
              <a:ext cx="4554330" cy="65317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bg1"/>
                  </a:solidFill>
                </a:rPr>
                <a:t>Размещение реестра исполнителей</a:t>
              </a:r>
            </a:p>
          </p:txBody>
        </p:sp>
        <p:pic>
          <p:nvPicPr>
            <p:cNvPr id="39" name="Рисунок 38" descr="Облачные вычисления">
              <a:extLst>
                <a:ext uri="{FF2B5EF4-FFF2-40B4-BE49-F238E27FC236}">
                  <a16:creationId xmlns:a16="http://schemas.microsoft.com/office/drawing/2014/main" id="{1EC70229-5AA4-472E-96E1-7A74D0D06DF1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6442658" y="1534922"/>
              <a:ext cx="631604" cy="631604"/>
            </a:xfrm>
            <a:prstGeom prst="rect">
              <a:avLst/>
            </a:prstGeom>
          </p:spPr>
        </p:pic>
      </p:grpSp>
      <p:grpSp>
        <p:nvGrpSpPr>
          <p:cNvPr id="43" name="Группа 42">
            <a:extLst>
              <a:ext uri="{FF2B5EF4-FFF2-40B4-BE49-F238E27FC236}">
                <a16:creationId xmlns:a16="http://schemas.microsoft.com/office/drawing/2014/main" id="{17A015F8-1DB7-41EF-BA42-8E1F21F3F65E}"/>
              </a:ext>
            </a:extLst>
          </p:cNvPr>
          <p:cNvGrpSpPr/>
          <p:nvPr/>
        </p:nvGrpSpPr>
        <p:grpSpPr>
          <a:xfrm>
            <a:off x="6301590" y="2353754"/>
            <a:ext cx="4827815" cy="754731"/>
            <a:chOff x="6301590" y="2353754"/>
            <a:chExt cx="4827815" cy="754731"/>
          </a:xfrm>
        </p:grpSpPr>
        <p:sp>
          <p:nvSpPr>
            <p:cNvPr id="25" name="Прямоугольник: скругленные углы 24">
              <a:extLst>
                <a:ext uri="{FF2B5EF4-FFF2-40B4-BE49-F238E27FC236}">
                  <a16:creationId xmlns:a16="http://schemas.microsoft.com/office/drawing/2014/main" id="{54FF56FA-1B37-41FC-997E-5B9461EA42C5}"/>
                </a:ext>
              </a:extLst>
            </p:cNvPr>
            <p:cNvSpPr/>
            <p:nvPr/>
          </p:nvSpPr>
          <p:spPr>
            <a:xfrm>
              <a:off x="6575075" y="2363732"/>
              <a:ext cx="4554330" cy="65317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bg1"/>
                  </a:solidFill>
                </a:rPr>
                <a:t>Заключение соглашений о взаимодействии/ </a:t>
              </a:r>
            </a:p>
            <a:p>
              <a:pPr algn="ctr"/>
              <a:r>
                <a:rPr lang="ru-RU" sz="1400" b="1" dirty="0">
                  <a:solidFill>
                    <a:schemeClr val="bg1"/>
                  </a:solidFill>
                </a:rPr>
                <a:t>и предоставлении субсидии</a:t>
              </a:r>
            </a:p>
          </p:txBody>
        </p:sp>
        <p:pic>
          <p:nvPicPr>
            <p:cNvPr id="42" name="Рисунок 41" descr="Рукопожатие">
              <a:extLst>
                <a:ext uri="{FF2B5EF4-FFF2-40B4-BE49-F238E27FC236}">
                  <a16:creationId xmlns:a16="http://schemas.microsoft.com/office/drawing/2014/main" id="{C0ED11C9-2EE3-4669-8F7C-A5F39DFDC153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6301590" y="2353754"/>
              <a:ext cx="754731" cy="754731"/>
            </a:xfrm>
            <a:prstGeom prst="rect">
              <a:avLst/>
            </a:prstGeom>
          </p:spPr>
        </p:pic>
      </p:grpSp>
      <p:grpSp>
        <p:nvGrpSpPr>
          <p:cNvPr id="46" name="Группа 45">
            <a:extLst>
              <a:ext uri="{FF2B5EF4-FFF2-40B4-BE49-F238E27FC236}">
                <a16:creationId xmlns:a16="http://schemas.microsoft.com/office/drawing/2014/main" id="{5087D6FB-6D97-4607-A3B5-E9CEE668D25E}"/>
              </a:ext>
            </a:extLst>
          </p:cNvPr>
          <p:cNvGrpSpPr/>
          <p:nvPr/>
        </p:nvGrpSpPr>
        <p:grpSpPr>
          <a:xfrm>
            <a:off x="1259313" y="3913846"/>
            <a:ext cx="3357408" cy="653173"/>
            <a:chOff x="1445930" y="3913846"/>
            <a:chExt cx="3357408" cy="653173"/>
          </a:xfrm>
        </p:grpSpPr>
        <p:sp>
          <p:nvSpPr>
            <p:cNvPr id="19" name="Прямоугольник: скругленные углы 18">
              <a:extLst>
                <a:ext uri="{FF2B5EF4-FFF2-40B4-BE49-F238E27FC236}">
                  <a16:creationId xmlns:a16="http://schemas.microsoft.com/office/drawing/2014/main" id="{811C394B-631E-4BBF-A7E9-7831328B95EA}"/>
                </a:ext>
              </a:extLst>
            </p:cNvPr>
            <p:cNvSpPr/>
            <p:nvPr/>
          </p:nvSpPr>
          <p:spPr>
            <a:xfrm>
              <a:off x="1685362" y="3913846"/>
              <a:ext cx="3117976" cy="65317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bg1"/>
                  </a:solidFill>
                </a:rPr>
                <a:t>Обработка заявлений от граждан </a:t>
              </a:r>
            </a:p>
          </p:txBody>
        </p:sp>
        <p:pic>
          <p:nvPicPr>
            <p:cNvPr id="45" name="Рисунок 44" descr="Лупа">
              <a:extLst>
                <a:ext uri="{FF2B5EF4-FFF2-40B4-BE49-F238E27FC236}">
                  <a16:creationId xmlns:a16="http://schemas.microsoft.com/office/drawing/2014/main" id="{1CD21B80-BC0C-4C76-B2F1-7630E7448BB2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1445930" y="4037626"/>
              <a:ext cx="460494" cy="460494"/>
            </a:xfrm>
            <a:prstGeom prst="rect">
              <a:avLst/>
            </a:prstGeom>
          </p:spPr>
        </p:pic>
      </p:grpSp>
      <p:grpSp>
        <p:nvGrpSpPr>
          <p:cNvPr id="49" name="Группа 48">
            <a:extLst>
              <a:ext uri="{FF2B5EF4-FFF2-40B4-BE49-F238E27FC236}">
                <a16:creationId xmlns:a16="http://schemas.microsoft.com/office/drawing/2014/main" id="{71D28C08-0B2A-41C7-AAFD-43BA5204B567}"/>
              </a:ext>
            </a:extLst>
          </p:cNvPr>
          <p:cNvGrpSpPr/>
          <p:nvPr/>
        </p:nvGrpSpPr>
        <p:grpSpPr>
          <a:xfrm>
            <a:off x="1144637" y="4534055"/>
            <a:ext cx="3735273" cy="690431"/>
            <a:chOff x="1144637" y="4534055"/>
            <a:chExt cx="3735273" cy="690431"/>
          </a:xfrm>
        </p:grpSpPr>
        <p:sp>
          <p:nvSpPr>
            <p:cNvPr id="20" name="Прямоугольник: скругленные углы 19">
              <a:extLst>
                <a:ext uri="{FF2B5EF4-FFF2-40B4-BE49-F238E27FC236}">
                  <a16:creationId xmlns:a16="http://schemas.microsoft.com/office/drawing/2014/main" id="{24154782-1D51-4CE3-98C1-000F31498969}"/>
                </a:ext>
              </a:extLst>
            </p:cNvPr>
            <p:cNvSpPr/>
            <p:nvPr/>
          </p:nvSpPr>
          <p:spPr>
            <a:xfrm>
              <a:off x="1685362" y="4534055"/>
              <a:ext cx="3194548" cy="65317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bg1"/>
                  </a:solidFill>
                </a:rPr>
                <a:t>Формирование ИППСУ/сертификатов</a:t>
              </a:r>
            </a:p>
          </p:txBody>
        </p:sp>
        <p:pic>
          <p:nvPicPr>
            <p:cNvPr id="48" name="Рисунок 47" descr="Диплом">
              <a:extLst>
                <a:ext uri="{FF2B5EF4-FFF2-40B4-BE49-F238E27FC236}">
                  <a16:creationId xmlns:a16="http://schemas.microsoft.com/office/drawing/2014/main" id="{55CB5923-F89C-49D5-B229-6E111F0D6DDC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1144637" y="4621900"/>
              <a:ext cx="602586" cy="602586"/>
            </a:xfrm>
            <a:prstGeom prst="rect">
              <a:avLst/>
            </a:prstGeom>
          </p:spPr>
        </p:pic>
      </p:grpSp>
      <p:grpSp>
        <p:nvGrpSpPr>
          <p:cNvPr id="52" name="Группа 51">
            <a:extLst>
              <a:ext uri="{FF2B5EF4-FFF2-40B4-BE49-F238E27FC236}">
                <a16:creationId xmlns:a16="http://schemas.microsoft.com/office/drawing/2014/main" id="{E0361D93-10E1-4666-BFB8-64BE40F5CEAB}"/>
              </a:ext>
            </a:extLst>
          </p:cNvPr>
          <p:cNvGrpSpPr/>
          <p:nvPr/>
        </p:nvGrpSpPr>
        <p:grpSpPr>
          <a:xfrm>
            <a:off x="1224826" y="5174987"/>
            <a:ext cx="4112282" cy="653173"/>
            <a:chOff x="1224826" y="5174987"/>
            <a:chExt cx="4112282" cy="653173"/>
          </a:xfrm>
        </p:grpSpPr>
        <p:sp>
          <p:nvSpPr>
            <p:cNvPr id="21" name="Прямоугольник: скругленные углы 20">
              <a:extLst>
                <a:ext uri="{FF2B5EF4-FFF2-40B4-BE49-F238E27FC236}">
                  <a16:creationId xmlns:a16="http://schemas.microsoft.com/office/drawing/2014/main" id="{EF034FDF-0E20-4EB7-AA89-2E58513C3670}"/>
                </a:ext>
              </a:extLst>
            </p:cNvPr>
            <p:cNvSpPr/>
            <p:nvPr/>
          </p:nvSpPr>
          <p:spPr>
            <a:xfrm>
              <a:off x="1280240" y="5174987"/>
              <a:ext cx="4056868" cy="65317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bg1"/>
                  </a:solidFill>
                </a:rPr>
                <a:t>Формирование реестра исполнителей </a:t>
              </a:r>
              <a:br>
                <a:rPr lang="ru-RU" sz="1400" b="1" dirty="0">
                  <a:solidFill>
                    <a:schemeClr val="bg1"/>
                  </a:solidFill>
                </a:rPr>
              </a:br>
              <a:r>
                <a:rPr lang="ru-RU" sz="1400" b="1" dirty="0">
                  <a:solidFill>
                    <a:schemeClr val="bg1"/>
                  </a:solidFill>
                </a:rPr>
                <a:t>и реестра получателей услуг</a:t>
              </a:r>
            </a:p>
          </p:txBody>
        </p:sp>
        <p:pic>
          <p:nvPicPr>
            <p:cNvPr id="51" name="Рисунок 50" descr="Месячный календарь">
              <a:extLst>
                <a:ext uri="{FF2B5EF4-FFF2-40B4-BE49-F238E27FC236}">
                  <a16:creationId xmlns:a16="http://schemas.microsoft.com/office/drawing/2014/main" id="{7B1DCBA0-AA90-41C4-B603-2F51A0B1A501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/>
            </a:stretch>
          </p:blipFill>
          <p:spPr>
            <a:xfrm>
              <a:off x="1224826" y="5274699"/>
              <a:ext cx="457200" cy="457200"/>
            </a:xfrm>
            <a:prstGeom prst="rect">
              <a:avLst/>
            </a:prstGeom>
          </p:spPr>
        </p:pic>
      </p:grpSp>
      <p:grpSp>
        <p:nvGrpSpPr>
          <p:cNvPr id="55" name="Группа 54">
            <a:extLst>
              <a:ext uri="{FF2B5EF4-FFF2-40B4-BE49-F238E27FC236}">
                <a16:creationId xmlns:a16="http://schemas.microsoft.com/office/drawing/2014/main" id="{1C6AE3DB-F0AD-44F9-8BDF-5F9266BDEC8B}"/>
              </a:ext>
            </a:extLst>
          </p:cNvPr>
          <p:cNvGrpSpPr/>
          <p:nvPr/>
        </p:nvGrpSpPr>
        <p:grpSpPr>
          <a:xfrm>
            <a:off x="6004499" y="4052131"/>
            <a:ext cx="4851421" cy="653173"/>
            <a:chOff x="6004499" y="4052131"/>
            <a:chExt cx="4851421" cy="653173"/>
          </a:xfrm>
        </p:grpSpPr>
        <p:sp>
          <p:nvSpPr>
            <p:cNvPr id="22" name="Прямоугольник: скругленные углы 21">
              <a:extLst>
                <a:ext uri="{FF2B5EF4-FFF2-40B4-BE49-F238E27FC236}">
                  <a16:creationId xmlns:a16="http://schemas.microsoft.com/office/drawing/2014/main" id="{BEB9AA96-C723-445A-8212-3C847185BC69}"/>
                </a:ext>
              </a:extLst>
            </p:cNvPr>
            <p:cNvSpPr/>
            <p:nvPr/>
          </p:nvSpPr>
          <p:spPr>
            <a:xfrm>
              <a:off x="6301590" y="4052131"/>
              <a:ext cx="4554330" cy="65317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bg1"/>
                  </a:solidFill>
                </a:rPr>
                <a:t>Формирование договоров и актов оказанных услуг</a:t>
              </a:r>
            </a:p>
          </p:txBody>
        </p:sp>
        <p:pic>
          <p:nvPicPr>
            <p:cNvPr id="54" name="Рисунок 53" descr="Газета">
              <a:extLst>
                <a:ext uri="{FF2B5EF4-FFF2-40B4-BE49-F238E27FC236}">
                  <a16:creationId xmlns:a16="http://schemas.microsoft.com/office/drawing/2014/main" id="{8E1E1F70-F7D1-4866-8FF8-E099DCB4622C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/>
            </a:stretch>
          </p:blipFill>
          <p:spPr>
            <a:xfrm>
              <a:off x="6004499" y="4115664"/>
              <a:ext cx="584997" cy="584997"/>
            </a:xfrm>
            <a:prstGeom prst="rect">
              <a:avLst/>
            </a:prstGeom>
          </p:spPr>
        </p:pic>
      </p:grpSp>
      <p:grpSp>
        <p:nvGrpSpPr>
          <p:cNvPr id="58" name="Группа 57">
            <a:extLst>
              <a:ext uri="{FF2B5EF4-FFF2-40B4-BE49-F238E27FC236}">
                <a16:creationId xmlns:a16="http://schemas.microsoft.com/office/drawing/2014/main" id="{2D66C625-739A-4965-A1F7-2DC19C921531}"/>
              </a:ext>
            </a:extLst>
          </p:cNvPr>
          <p:cNvGrpSpPr/>
          <p:nvPr/>
        </p:nvGrpSpPr>
        <p:grpSpPr>
          <a:xfrm>
            <a:off x="5937551" y="4832390"/>
            <a:ext cx="4554330" cy="653173"/>
            <a:chOff x="5937551" y="4832390"/>
            <a:chExt cx="4554330" cy="653173"/>
          </a:xfrm>
        </p:grpSpPr>
        <p:sp>
          <p:nvSpPr>
            <p:cNvPr id="23" name="Прямоугольник: скругленные углы 22">
              <a:extLst>
                <a:ext uri="{FF2B5EF4-FFF2-40B4-BE49-F238E27FC236}">
                  <a16:creationId xmlns:a16="http://schemas.microsoft.com/office/drawing/2014/main" id="{B5D0931B-2FCA-407B-97F5-931C7B6DA839}"/>
                </a:ext>
              </a:extLst>
            </p:cNvPr>
            <p:cNvSpPr/>
            <p:nvPr/>
          </p:nvSpPr>
          <p:spPr>
            <a:xfrm>
              <a:off x="5937551" y="4832390"/>
              <a:ext cx="4554330" cy="65317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bg1"/>
                  </a:solidFill>
                </a:rPr>
                <a:t>Формирование отчетной документации</a:t>
              </a:r>
            </a:p>
          </p:txBody>
        </p:sp>
        <p:pic>
          <p:nvPicPr>
            <p:cNvPr id="57" name="Рисунок 56" descr="Документ">
              <a:extLst>
                <a:ext uri="{FF2B5EF4-FFF2-40B4-BE49-F238E27FC236}">
                  <a16:creationId xmlns:a16="http://schemas.microsoft.com/office/drawing/2014/main" id="{1E2E773A-EF8F-4FCC-A33D-FCBDEE357F8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044684" y="4930322"/>
              <a:ext cx="513812" cy="5138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80397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одзаголовок 2">
            <a:extLst>
              <a:ext uri="{FF2B5EF4-FFF2-40B4-BE49-F238E27FC236}">
                <a16:creationId xmlns:a16="http://schemas.microsoft.com/office/drawing/2014/main" id="{38318839-1327-42B0-8628-0D92DB6FD9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240532"/>
            <a:ext cx="5168347" cy="335019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Реестр исполнителей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52FC663-E51F-4106-9CC1-5EDFCCE790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3012" y="1781381"/>
            <a:ext cx="7529736" cy="3295238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556BE77-C9C8-4466-BC89-A8769B056C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55168" y="3314533"/>
            <a:ext cx="7856143" cy="279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1001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одзаголовок 2">
            <a:extLst>
              <a:ext uri="{FF2B5EF4-FFF2-40B4-BE49-F238E27FC236}">
                <a16:creationId xmlns:a16="http://schemas.microsoft.com/office/drawing/2014/main" id="{38318839-1327-42B0-8628-0D92DB6FD9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4000" y="240532"/>
            <a:ext cx="5930347" cy="613902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Настройка нормативы стоимости часа </a:t>
            </a:r>
            <a:br>
              <a:rPr lang="ru-RU" sz="2000" b="1" dirty="0">
                <a:solidFill>
                  <a:schemeClr val="bg1"/>
                </a:solidFill>
              </a:rPr>
            </a:br>
            <a:r>
              <a:rPr lang="ru-RU" sz="2000" b="1" dirty="0">
                <a:solidFill>
                  <a:schemeClr val="bg1"/>
                </a:solidFill>
              </a:rPr>
              <a:t>и реестровые номера услуг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74DF3AC-37D7-41B7-B4E0-C78A044720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328" y="1252695"/>
            <a:ext cx="7257143" cy="252380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FDEF711-9DAA-43F1-8F39-B9CC91F2823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2979" y="3581400"/>
            <a:ext cx="8441368" cy="2422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475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одзаголовок 2">
            <a:extLst>
              <a:ext uri="{FF2B5EF4-FFF2-40B4-BE49-F238E27FC236}">
                <a16:creationId xmlns:a16="http://schemas.microsoft.com/office/drawing/2014/main" id="{38318839-1327-42B0-8628-0D92DB6FD9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37100" y="278632"/>
            <a:ext cx="6438347" cy="648468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ИППСУ-сертификат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1D6DC7F-2D11-466D-A7B4-003BE480EC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0465" y="1186992"/>
            <a:ext cx="9076190" cy="283809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528AC69-E742-43FE-97C6-501C2CAEF72B}"/>
              </a:ext>
            </a:extLst>
          </p:cNvPr>
          <p:cNvSpPr txBox="1"/>
          <p:nvPr/>
        </p:nvSpPr>
        <p:spPr>
          <a:xfrm>
            <a:off x="2611120" y="4524351"/>
            <a:ext cx="7762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Согласно п. 4 Правил, утвержденных </a:t>
            </a:r>
            <a:br>
              <a:rPr lang="ru-RU" b="1" dirty="0">
                <a:solidFill>
                  <a:schemeClr val="bg1"/>
                </a:solidFill>
              </a:rPr>
            </a:br>
            <a:r>
              <a:rPr lang="ru-RU" b="1" dirty="0">
                <a:solidFill>
                  <a:schemeClr val="bg1"/>
                </a:solidFill>
              </a:rPr>
              <a:t>постановлением Правительства РФ от 12.07.2021 г. № 1164 </a:t>
            </a:r>
          </a:p>
          <a:p>
            <a:pPr algn="ctr"/>
            <a:r>
              <a:rPr lang="ru-RU" b="1" dirty="0">
                <a:solidFill>
                  <a:schemeClr val="bg1"/>
                </a:solidFill>
              </a:rPr>
              <a:t>Номер  сертификата имеет 29 разрядов </a:t>
            </a:r>
          </a:p>
        </p:txBody>
      </p:sp>
    </p:spTree>
    <p:extLst>
      <p:ext uri="{BB962C8B-B14F-4D97-AF65-F5344CB8AC3E}">
        <p14:creationId xmlns:p14="http://schemas.microsoft.com/office/powerpoint/2010/main" val="13330372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одзаголовок 2">
            <a:extLst>
              <a:ext uri="{FF2B5EF4-FFF2-40B4-BE49-F238E27FC236}">
                <a16:creationId xmlns:a16="http://schemas.microsoft.com/office/drawing/2014/main" id="{38318839-1327-42B0-8628-0D92DB6FD9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37100" y="240532"/>
            <a:ext cx="6438347" cy="959844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Расчет размера субсидии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7D5B1911-FBA8-4AF6-A774-667BA72CCB37}"/>
              </a:ext>
            </a:extLst>
          </p:cNvPr>
          <p:cNvSpPr/>
          <p:nvPr/>
        </p:nvSpPr>
        <p:spPr>
          <a:xfrm>
            <a:off x="339706" y="4986016"/>
            <a:ext cx="11512588" cy="707886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2000" b="1" dirty="0"/>
              <a:t>&lt;</a:t>
            </a:r>
            <a:r>
              <a:rPr lang="ru-RU" sz="2000" b="1" dirty="0"/>
              <a:t>Норматив затрат на оказание услуги (стоимость часа)</a:t>
            </a:r>
            <a:r>
              <a:rPr lang="en-US" sz="2000" b="1" dirty="0"/>
              <a:t>&gt;</a:t>
            </a:r>
            <a:r>
              <a:rPr lang="ru-RU" sz="2000" b="1" dirty="0"/>
              <a:t> * </a:t>
            </a:r>
            <a:r>
              <a:rPr lang="en-US" sz="2000" b="1" dirty="0"/>
              <a:t>&lt;</a:t>
            </a:r>
            <a:r>
              <a:rPr lang="ru-RU" sz="2000" b="1" dirty="0"/>
              <a:t>Объем услуги (кол-во времени) (не должно превышать время по стандартам)</a:t>
            </a:r>
            <a:r>
              <a:rPr lang="en-US" sz="2000" b="1" dirty="0"/>
              <a:t>&gt; </a:t>
            </a:r>
            <a:r>
              <a:rPr lang="ru-RU" sz="2000" b="1" dirty="0"/>
              <a:t>- </a:t>
            </a:r>
            <a:r>
              <a:rPr lang="en-US" sz="2000" b="1" dirty="0"/>
              <a:t>&lt;</a:t>
            </a:r>
            <a:r>
              <a:rPr lang="ru-RU" sz="2000" b="1" dirty="0"/>
              <a:t>Стоимость услуг сверх ИП (платно/частично платно)</a:t>
            </a:r>
            <a:r>
              <a:rPr lang="en-US" sz="2000" b="1" dirty="0"/>
              <a:t>&gt;</a:t>
            </a:r>
            <a:endParaRPr lang="ru-RU" sz="2000" b="1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C647E9C-BA81-4DFF-8D84-B7B5AF05B2B5}"/>
              </a:ext>
            </a:extLst>
          </p:cNvPr>
          <p:cNvSpPr/>
          <p:nvPr/>
        </p:nvSpPr>
        <p:spPr>
          <a:xfrm>
            <a:off x="406400" y="4549629"/>
            <a:ext cx="10210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400" b="1" dirty="0">
                <a:solidFill>
                  <a:schemeClr val="bg1"/>
                </a:solidFill>
              </a:rPr>
              <a:t>Формула расчета субсидии гражданину в искомом периоде следующая: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334C9F50-D815-42B4-A2F0-856B99B425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94" y="1483816"/>
            <a:ext cx="10200000" cy="28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8218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одзаголовок 2">
            <a:extLst>
              <a:ext uri="{FF2B5EF4-FFF2-40B4-BE49-F238E27FC236}">
                <a16:creationId xmlns:a16="http://schemas.microsoft.com/office/drawing/2014/main" id="{38318839-1327-42B0-8628-0D92DB6FD9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37100" y="240532"/>
            <a:ext cx="6438347" cy="959844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Реестр на выплату субсидий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165BD72-AC1F-45E4-8A8D-5133AD331C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8195" y="825501"/>
            <a:ext cx="8282805" cy="562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0282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одзаголовок 2">
            <a:extLst>
              <a:ext uri="{FF2B5EF4-FFF2-40B4-BE49-F238E27FC236}">
                <a16:creationId xmlns:a16="http://schemas.microsoft.com/office/drawing/2014/main" id="{38318839-1327-42B0-8628-0D92DB6FD9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240532"/>
            <a:ext cx="5168347" cy="335019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solidFill>
                  <a:schemeClr val="bg1"/>
                </a:solidFill>
              </a:rPr>
              <a:t>Материалы по социальному заказу 189-ФЗ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66639F-DDB2-44FE-86E5-239F364DA0E3}"/>
              </a:ext>
            </a:extLst>
          </p:cNvPr>
          <p:cNvSpPr txBox="1"/>
          <p:nvPr/>
        </p:nvSpPr>
        <p:spPr>
          <a:xfrm>
            <a:off x="1815547" y="1498287"/>
            <a:ext cx="9448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</a:rPr>
              <a:t>Материалы и информация по апробации инструментов, предусмотренных законопроектом, в пилотных субъектах РФ доступна на официальном сайте Минфина России по ссылке:</a:t>
            </a:r>
          </a:p>
          <a:p>
            <a:pPr algn="ctr"/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>
            <a:hlinkClick r:id="rId4"/>
            <a:extLst>
              <a:ext uri="{FF2B5EF4-FFF2-40B4-BE49-F238E27FC236}">
                <a16:creationId xmlns:a16="http://schemas.microsoft.com/office/drawing/2014/main" id="{E6D9208E-BD72-4A00-920F-1BC37B0E0BE3}"/>
              </a:ext>
            </a:extLst>
          </p:cNvPr>
          <p:cNvSpPr/>
          <p:nvPr/>
        </p:nvSpPr>
        <p:spPr>
          <a:xfrm>
            <a:off x="812800" y="3745056"/>
            <a:ext cx="11163299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400" b="1" dirty="0"/>
              <a:t>https://minfin.gov.ru/ru/perfomance/budget/social_tools/social_order/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3262827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D662CC-F22A-4145-932F-28824F63D79C}"/>
              </a:ext>
            </a:extLst>
          </p:cNvPr>
          <p:cNvSpPr txBox="1"/>
          <p:nvPr/>
        </p:nvSpPr>
        <p:spPr>
          <a:xfrm>
            <a:off x="7153275" y="147935"/>
            <a:ext cx="2686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chemeClr val="bg1"/>
                </a:solidFill>
              </a:rPr>
              <a:t>Проблемы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3FF29A-EF70-4195-A9A7-40BB46F0CAD3}"/>
              </a:ext>
            </a:extLst>
          </p:cNvPr>
          <p:cNvSpPr txBox="1"/>
          <p:nvPr/>
        </p:nvSpPr>
        <p:spPr>
          <a:xfrm>
            <a:off x="1651001" y="1020088"/>
            <a:ext cx="996950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AutoNum type="arabicPeriod"/>
            </a:pPr>
            <a:r>
              <a:rPr lang="ru-RU" sz="2300" dirty="0">
                <a:solidFill>
                  <a:schemeClr val="bg1"/>
                </a:solidFill>
              </a:rPr>
              <a:t> Интеграция профильных автоматизированных систем с Системами ведения бюджета и финансов. Нет форматов, схемы и регламента взаимодействия.</a:t>
            </a:r>
          </a:p>
          <a:p>
            <a:pPr algn="just">
              <a:buAutoNum type="arabicPeriod"/>
            </a:pPr>
            <a:r>
              <a:rPr lang="ru-RU" sz="2300" dirty="0">
                <a:solidFill>
                  <a:schemeClr val="bg1"/>
                </a:solidFill>
              </a:rPr>
              <a:t> Необходимость развития рынка социальных услуг,</a:t>
            </a:r>
            <a:br>
              <a:rPr lang="ru-RU" sz="2300" dirty="0">
                <a:solidFill>
                  <a:schemeClr val="bg1"/>
                </a:solidFill>
              </a:rPr>
            </a:br>
            <a:r>
              <a:rPr lang="ru-RU" sz="2300" dirty="0">
                <a:solidFill>
                  <a:schemeClr val="bg1"/>
                </a:solidFill>
              </a:rPr>
              <a:t>географические и административно-территориальные особенности регионов. У большинства негосударственных организаций слабый потенциал.</a:t>
            </a:r>
          </a:p>
          <a:p>
            <a:pPr algn="just"/>
            <a:r>
              <a:rPr lang="ru-RU" sz="2300" dirty="0">
                <a:solidFill>
                  <a:schemeClr val="bg1"/>
                </a:solidFill>
              </a:rPr>
              <a:t>3. Добавленные в некоторые формы ИППСУ и договоры сведений о показателях качества, необходимых уполномоченному органу для анализа оценки качества предоставления услуг, являются избыточными для гражданина.</a:t>
            </a:r>
          </a:p>
          <a:p>
            <a:pPr algn="just"/>
            <a:r>
              <a:rPr lang="ru-RU" sz="2300" dirty="0">
                <a:solidFill>
                  <a:schemeClr val="bg1"/>
                </a:solidFill>
              </a:rPr>
              <a:t>4. Гражданин одновременно может получать услуги в двух формах обслуживания у разных поставщиков. Например, в полустационаре без сертификата, на дому с сертификатом. Отсутствует нормативное регулирование таких ситуаций.</a:t>
            </a:r>
          </a:p>
          <a:p>
            <a:pPr algn="just"/>
            <a:endParaRPr lang="ru-RU" sz="2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130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6989139A-0FE0-4888-B481-DB789E09DE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240532"/>
            <a:ext cx="5168347" cy="335019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solidFill>
                  <a:schemeClr val="bg1"/>
                </a:solidFill>
              </a:rPr>
              <a:t>Основные нормативные документы для работы</a:t>
            </a:r>
          </a:p>
        </p:txBody>
      </p:sp>
      <p:sp>
        <p:nvSpPr>
          <p:cNvPr id="12" name="Line 16">
            <a:extLst>
              <a:ext uri="{FF2B5EF4-FFF2-40B4-BE49-F238E27FC236}">
                <a16:creationId xmlns:a16="http://schemas.microsoft.com/office/drawing/2014/main" id="{96458ACA-BF70-401E-8126-88616CC0B52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04722" y="2375117"/>
            <a:ext cx="5675313" cy="35386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/>
          <a:lstStyle/>
          <a:p>
            <a:endParaRPr lang="ru-RU" sz="1600"/>
          </a:p>
        </p:txBody>
      </p:sp>
      <p:sp>
        <p:nvSpPr>
          <p:cNvPr id="13" name="Line 17">
            <a:extLst>
              <a:ext uri="{FF2B5EF4-FFF2-40B4-BE49-F238E27FC236}">
                <a16:creationId xmlns:a16="http://schemas.microsoft.com/office/drawing/2014/main" id="{F7A40C1A-544D-4917-840C-B38620961C3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20597" y="1473258"/>
            <a:ext cx="5676900" cy="3538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/>
          <a:lstStyle/>
          <a:p>
            <a:endParaRPr lang="ru-RU" sz="1600"/>
          </a:p>
        </p:txBody>
      </p:sp>
      <p:sp>
        <p:nvSpPr>
          <p:cNvPr id="14" name="Line 18">
            <a:extLst>
              <a:ext uri="{FF2B5EF4-FFF2-40B4-BE49-F238E27FC236}">
                <a16:creationId xmlns:a16="http://schemas.microsoft.com/office/drawing/2014/main" id="{2A03E06C-B607-4F63-B53B-C2A917769C2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36472" y="767080"/>
            <a:ext cx="5676900" cy="3538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/>
          <a:lstStyle/>
          <a:p>
            <a:endParaRPr lang="ru-RU" sz="1600"/>
          </a:p>
        </p:txBody>
      </p:sp>
      <p:sp>
        <p:nvSpPr>
          <p:cNvPr id="15" name="Line 19">
            <a:extLst>
              <a:ext uri="{FF2B5EF4-FFF2-40B4-BE49-F238E27FC236}">
                <a16:creationId xmlns:a16="http://schemas.microsoft.com/office/drawing/2014/main" id="{8AD9EE53-5F46-40D3-9BE0-AD143ECE1EB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22185" y="3145824"/>
            <a:ext cx="5676900" cy="35386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/>
          <a:lstStyle/>
          <a:p>
            <a:endParaRPr lang="ru-RU" sz="1600"/>
          </a:p>
        </p:txBody>
      </p:sp>
      <p:sp>
        <p:nvSpPr>
          <p:cNvPr id="16" name="Line 23">
            <a:extLst>
              <a:ext uri="{FF2B5EF4-FFF2-40B4-BE49-F238E27FC236}">
                <a16:creationId xmlns:a16="http://schemas.microsoft.com/office/drawing/2014/main" id="{C8A4A4A1-5FC9-4D93-9C33-7D1885FA77C4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1921" y="741680"/>
            <a:ext cx="3656" cy="5637564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/>
          <a:lstStyle/>
          <a:p>
            <a:endParaRPr lang="ru-RU" sz="1600"/>
          </a:p>
        </p:txBody>
      </p:sp>
      <p:pic>
        <p:nvPicPr>
          <p:cNvPr id="17" name="Picture 3">
            <a:extLst>
              <a:ext uri="{FF2B5EF4-FFF2-40B4-BE49-F238E27FC236}">
                <a16:creationId xmlns:a16="http://schemas.microsoft.com/office/drawing/2014/main" id="{82A3CEAF-65BA-49AE-B3B7-1ECFF7BD76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7922" y="1939360"/>
            <a:ext cx="1340047" cy="145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1B56C2E4-67EF-4C48-894B-5D427A48EC15}"/>
              </a:ext>
            </a:extLst>
          </p:cNvPr>
          <p:cNvGrpSpPr/>
          <p:nvPr/>
        </p:nvGrpSpPr>
        <p:grpSpPr>
          <a:xfrm>
            <a:off x="1087159" y="2916955"/>
            <a:ext cx="1095274" cy="1327728"/>
            <a:chOff x="1144265" y="5201816"/>
            <a:chExt cx="2726382" cy="2958608"/>
          </a:xfrm>
          <a:solidFill>
            <a:srgbClr val="35A8E0"/>
          </a:solidFill>
        </p:grpSpPr>
        <p:sp>
          <p:nvSpPr>
            <p:cNvPr id="19" name="Скругленный прямоугольник 3">
              <a:extLst>
                <a:ext uri="{FF2B5EF4-FFF2-40B4-BE49-F238E27FC236}">
                  <a16:creationId xmlns:a16="http://schemas.microsoft.com/office/drawing/2014/main" id="{09A125A8-E756-4B0D-B522-E9E38CAE0162}"/>
                </a:ext>
              </a:extLst>
            </p:cNvPr>
            <p:cNvSpPr/>
            <p:nvPr/>
          </p:nvSpPr>
          <p:spPr bwMode="auto">
            <a:xfrm>
              <a:off x="1204762" y="6364298"/>
              <a:ext cx="2059286" cy="585048"/>
            </a:xfrm>
            <a:prstGeom prst="roundRect">
              <a:avLst>
                <a:gd name="adj" fmla="val 6517"/>
              </a:avLst>
            </a:prstGeom>
            <a:grpFill/>
            <a:ln w="508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91440" rIns="91440" bIns="9144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18288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endParaRPr>
            </a:p>
          </p:txBody>
        </p:sp>
        <p:pic>
          <p:nvPicPr>
            <p:cNvPr id="20" name="Picture 3">
              <a:extLst>
                <a:ext uri="{FF2B5EF4-FFF2-40B4-BE49-F238E27FC236}">
                  <a16:creationId xmlns:a16="http://schemas.microsoft.com/office/drawing/2014/main" id="{A8A4B64D-CB60-4721-ACE5-5E16A3D1AA5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44265" y="5201816"/>
              <a:ext cx="2726382" cy="2958608"/>
            </a:xfrm>
            <a:prstGeom prst="rect">
              <a:avLst/>
            </a:prstGeom>
            <a:grpFill/>
          </p:spPr>
        </p:pic>
      </p:grpSp>
      <p:grpSp>
        <p:nvGrpSpPr>
          <p:cNvPr id="21" name="Группа 20">
            <a:extLst>
              <a:ext uri="{FF2B5EF4-FFF2-40B4-BE49-F238E27FC236}">
                <a16:creationId xmlns:a16="http://schemas.microsoft.com/office/drawing/2014/main" id="{A4E1F8BF-46D2-4DF2-B459-B6C02D5C5EF4}"/>
              </a:ext>
            </a:extLst>
          </p:cNvPr>
          <p:cNvGrpSpPr/>
          <p:nvPr/>
        </p:nvGrpSpPr>
        <p:grpSpPr>
          <a:xfrm>
            <a:off x="1727799" y="2057400"/>
            <a:ext cx="1228561" cy="1489302"/>
            <a:chOff x="3294897" y="5619442"/>
            <a:chExt cx="3058163" cy="3318648"/>
          </a:xfrm>
          <a:solidFill>
            <a:srgbClr val="35A8E0"/>
          </a:solidFill>
        </p:grpSpPr>
        <p:sp>
          <p:nvSpPr>
            <p:cNvPr id="22" name="Скругленный прямоугольник 42">
              <a:extLst>
                <a:ext uri="{FF2B5EF4-FFF2-40B4-BE49-F238E27FC236}">
                  <a16:creationId xmlns:a16="http://schemas.microsoft.com/office/drawing/2014/main" id="{6C252D5B-4A02-411D-96FA-F8CEEDE8380E}"/>
                </a:ext>
              </a:extLst>
            </p:cNvPr>
            <p:cNvSpPr/>
            <p:nvPr/>
          </p:nvSpPr>
          <p:spPr bwMode="auto">
            <a:xfrm>
              <a:off x="3407024" y="6982674"/>
              <a:ext cx="2304256" cy="585048"/>
            </a:xfrm>
            <a:prstGeom prst="roundRect">
              <a:avLst>
                <a:gd name="adj" fmla="val 6517"/>
              </a:avLst>
            </a:prstGeom>
            <a:grpFill/>
            <a:ln w="508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91440" rIns="91440" bIns="9144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18288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endParaRPr>
            </a:p>
          </p:txBody>
        </p:sp>
        <p:pic>
          <p:nvPicPr>
            <p:cNvPr id="23" name="Picture 3" descr="C:\Users\Пользователь\Downloads\6ba38a7106bf9b639fdac2b293912b4e.png">
              <a:extLst>
                <a:ext uri="{FF2B5EF4-FFF2-40B4-BE49-F238E27FC236}">
                  <a16:creationId xmlns:a16="http://schemas.microsoft.com/office/drawing/2014/main" id="{0FE6FCDF-A242-4BB1-8B0B-5CB3F936DF6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94897" y="5619442"/>
              <a:ext cx="3058163" cy="3318648"/>
            </a:xfrm>
            <a:prstGeom prst="rect">
              <a:avLst/>
            </a:prstGeom>
            <a:grpFill/>
          </p:spPr>
        </p:pic>
      </p:grpSp>
      <p:sp>
        <p:nvSpPr>
          <p:cNvPr id="25" name="Line 19">
            <a:extLst>
              <a:ext uri="{FF2B5EF4-FFF2-40B4-BE49-F238E27FC236}">
                <a16:creationId xmlns:a16="http://schemas.microsoft.com/office/drawing/2014/main" id="{30DDC897-F9DF-4A8D-A467-D0BA018704A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42505" y="4149124"/>
            <a:ext cx="5676900" cy="35386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/>
          <a:lstStyle/>
          <a:p>
            <a:endParaRPr lang="ru-RU" sz="1600"/>
          </a:p>
        </p:txBody>
      </p:sp>
      <p:sp>
        <p:nvSpPr>
          <p:cNvPr id="26" name="Rectangle 12">
            <a:extLst>
              <a:ext uri="{FF2B5EF4-FFF2-40B4-BE49-F238E27FC236}">
                <a16:creationId xmlns:a16="http://schemas.microsoft.com/office/drawing/2014/main" id="{6488E84A-F1F0-4C10-9F57-60C641AB2E76}"/>
              </a:ext>
            </a:extLst>
          </p:cNvPr>
          <p:cNvSpPr>
            <a:spLocks/>
          </p:cNvSpPr>
          <p:nvPr/>
        </p:nvSpPr>
        <p:spPr bwMode="auto">
          <a:xfrm>
            <a:off x="4156126" y="1537713"/>
            <a:ext cx="7754461" cy="794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tIns="91440" bIns="91440" anchor="ctr">
            <a:spAutoFit/>
          </a:bodyPr>
          <a:lstStyle>
            <a:lvl1pPr marL="342900" indent="-342900" eaLnBrk="0"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1pPr>
            <a:lvl2pPr marL="742950" indent="-285750" eaLnBrk="0"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2pPr>
            <a:lvl3pPr eaLnBrk="0"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3pPr>
            <a:lvl4pPr marL="1600200" indent="-228600" eaLnBrk="0"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4pPr>
            <a:lvl5pPr marL="2057400" indent="-228600" eaLnBrk="0"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5pPr>
            <a:lvl6pPr marL="2514600" indent="-228600" algn="ctr" defTabSz="1828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6pPr>
            <a:lvl7pPr marL="2971800" indent="-228600" algn="ctr" defTabSz="1828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7pPr>
            <a:lvl8pPr marL="3429000" indent="-228600" algn="ctr" defTabSz="1828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8pPr>
            <a:lvl9pPr marL="3886200" indent="-228600" algn="ctr" defTabSz="1828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9pPr>
          </a:lstStyle>
          <a:p>
            <a:pPr marL="0" lvl="2" eaLnBrk="1">
              <a:lnSpc>
                <a:spcPct val="90000"/>
              </a:lnSpc>
            </a:pPr>
            <a:r>
              <a:rPr lang="ru-RU" altLang="ru-RU" sz="1600" b="1" dirty="0">
                <a:solidFill>
                  <a:schemeClr val="bg1"/>
                </a:solidFill>
              </a:rPr>
              <a:t>Приказ Минтруда России от 01.12.2020 г. № 846н</a:t>
            </a:r>
          </a:p>
          <a:p>
            <a:pPr marL="0" lvl="2" eaLnBrk="1">
              <a:lnSpc>
                <a:spcPct val="90000"/>
              </a:lnSpc>
            </a:pPr>
            <a:r>
              <a:rPr lang="ru-RU" altLang="ru-RU" sz="1400" dirty="0">
                <a:solidFill>
                  <a:schemeClr val="bg1"/>
                </a:solidFill>
              </a:rPr>
              <a:t>Внесены изменения в некоторые акты Минтруда в части формирования и исполнения госзаказа на оказание государственных (муниципальных) услуг в сфере </a:t>
            </a:r>
            <a:r>
              <a:rPr lang="ru-RU" altLang="ru-RU" sz="1400" dirty="0" err="1">
                <a:solidFill>
                  <a:schemeClr val="bg1"/>
                </a:solidFill>
              </a:rPr>
              <a:t>соцобслуживания</a:t>
            </a:r>
            <a:r>
              <a:rPr lang="ru-RU" altLang="ru-RU" sz="1400" dirty="0">
                <a:solidFill>
                  <a:schemeClr val="bg1"/>
                </a:solidFill>
              </a:rPr>
              <a:t>.</a:t>
            </a:r>
            <a:endParaRPr lang="ru-RU" altLang="ru-RU" sz="1600" dirty="0">
              <a:solidFill>
                <a:schemeClr val="bg1"/>
              </a:solidFill>
            </a:endParaRPr>
          </a:p>
        </p:txBody>
      </p:sp>
      <p:sp>
        <p:nvSpPr>
          <p:cNvPr id="27" name="Line 19">
            <a:extLst>
              <a:ext uri="{FF2B5EF4-FFF2-40B4-BE49-F238E27FC236}">
                <a16:creationId xmlns:a16="http://schemas.microsoft.com/office/drawing/2014/main" id="{95DD5035-E911-49DD-BD73-4AAE0B6B952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47585" y="4926364"/>
            <a:ext cx="5676900" cy="35386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/>
          <a:lstStyle/>
          <a:p>
            <a:endParaRPr lang="ru-RU" sz="1600"/>
          </a:p>
        </p:txBody>
      </p:sp>
      <p:sp>
        <p:nvSpPr>
          <p:cNvPr id="28" name="Rectangle 12">
            <a:extLst>
              <a:ext uri="{FF2B5EF4-FFF2-40B4-BE49-F238E27FC236}">
                <a16:creationId xmlns:a16="http://schemas.microsoft.com/office/drawing/2014/main" id="{2576A8B3-5483-487B-BCFA-D41219DACC71}"/>
              </a:ext>
            </a:extLst>
          </p:cNvPr>
          <p:cNvSpPr>
            <a:spLocks/>
          </p:cNvSpPr>
          <p:nvPr/>
        </p:nvSpPr>
        <p:spPr bwMode="auto">
          <a:xfrm>
            <a:off x="4161206" y="2502195"/>
            <a:ext cx="7754461" cy="627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tIns="91440" bIns="91440" anchor="ctr">
            <a:spAutoFit/>
          </a:bodyPr>
          <a:lstStyle>
            <a:lvl1pPr marL="342900" indent="-342900" eaLnBrk="0"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1pPr>
            <a:lvl2pPr marL="742950" indent="-285750" eaLnBrk="0"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2pPr>
            <a:lvl3pPr eaLnBrk="0"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3pPr>
            <a:lvl4pPr marL="1600200" indent="-228600" eaLnBrk="0"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4pPr>
            <a:lvl5pPr marL="2057400" indent="-228600" eaLnBrk="0"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5pPr>
            <a:lvl6pPr marL="2514600" indent="-228600" algn="ctr" defTabSz="1828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6pPr>
            <a:lvl7pPr marL="2971800" indent="-228600" algn="ctr" defTabSz="1828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7pPr>
            <a:lvl8pPr marL="3429000" indent="-228600" algn="ctr" defTabSz="1828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8pPr>
            <a:lvl9pPr marL="3886200" indent="-228600" algn="ctr" defTabSz="1828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9pPr>
          </a:lstStyle>
          <a:p>
            <a:pPr marL="0" lvl="2" eaLnBrk="1">
              <a:lnSpc>
                <a:spcPct val="90000"/>
              </a:lnSpc>
            </a:pPr>
            <a:r>
              <a:rPr lang="ru-RU" altLang="ru-RU" sz="1600" b="1" dirty="0">
                <a:solidFill>
                  <a:schemeClr val="bg1"/>
                </a:solidFill>
              </a:rPr>
              <a:t>Приказ Минтруда России от 28.03.2014 г. № 159н (ред. 01.12.2020 г.)</a:t>
            </a:r>
          </a:p>
          <a:p>
            <a:pPr marL="0" lvl="2" eaLnBrk="1">
              <a:lnSpc>
                <a:spcPct val="90000"/>
              </a:lnSpc>
            </a:pPr>
            <a:r>
              <a:rPr lang="ru-RU" altLang="ru-RU" sz="1600" dirty="0">
                <a:solidFill>
                  <a:schemeClr val="bg1"/>
                </a:solidFill>
              </a:rPr>
              <a:t>Утверждена форма заявления о предоставлении </a:t>
            </a:r>
            <a:r>
              <a:rPr lang="ru-RU" altLang="ru-RU" sz="1600" dirty="0" err="1">
                <a:solidFill>
                  <a:schemeClr val="bg1"/>
                </a:solidFill>
              </a:rPr>
              <a:t>соцуслуг</a:t>
            </a:r>
            <a:r>
              <a:rPr lang="ru-RU" altLang="ru-RU" sz="1600" dirty="0">
                <a:solidFill>
                  <a:schemeClr val="bg1"/>
                </a:solidFill>
              </a:rPr>
              <a:t>.</a:t>
            </a:r>
            <a:endParaRPr lang="en-US" altLang="ru-RU" sz="1600" dirty="0">
              <a:solidFill>
                <a:schemeClr val="bg1"/>
              </a:solidFill>
            </a:endParaRPr>
          </a:p>
        </p:txBody>
      </p:sp>
      <p:sp>
        <p:nvSpPr>
          <p:cNvPr id="29" name="Line 19">
            <a:extLst>
              <a:ext uri="{FF2B5EF4-FFF2-40B4-BE49-F238E27FC236}">
                <a16:creationId xmlns:a16="http://schemas.microsoft.com/office/drawing/2014/main" id="{780B4B29-EE5B-48E3-A4CD-BF0FF2C7964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72985" y="5657884"/>
            <a:ext cx="5676900" cy="35386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/>
          <a:lstStyle/>
          <a:p>
            <a:endParaRPr lang="ru-RU" sz="1600"/>
          </a:p>
        </p:txBody>
      </p:sp>
      <p:sp>
        <p:nvSpPr>
          <p:cNvPr id="31" name="Line 19">
            <a:extLst>
              <a:ext uri="{FF2B5EF4-FFF2-40B4-BE49-F238E27FC236}">
                <a16:creationId xmlns:a16="http://schemas.microsoft.com/office/drawing/2014/main" id="{51940FA6-CBFF-4AEA-ACE7-FCE3D1513AE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72985" y="6404644"/>
            <a:ext cx="5676900" cy="35386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 bIns="91440"/>
          <a:lstStyle/>
          <a:p>
            <a:endParaRPr lang="ru-RU" sz="1600"/>
          </a:p>
        </p:txBody>
      </p:sp>
      <p:sp>
        <p:nvSpPr>
          <p:cNvPr id="32" name="Rectangle 12">
            <a:extLst>
              <a:ext uri="{FF2B5EF4-FFF2-40B4-BE49-F238E27FC236}">
                <a16:creationId xmlns:a16="http://schemas.microsoft.com/office/drawing/2014/main" id="{C2115282-A919-418C-A8AF-66E5A9DB6606}"/>
              </a:ext>
            </a:extLst>
          </p:cNvPr>
          <p:cNvSpPr>
            <a:spLocks/>
          </p:cNvSpPr>
          <p:nvPr/>
        </p:nvSpPr>
        <p:spPr bwMode="auto">
          <a:xfrm>
            <a:off x="4111082" y="726118"/>
            <a:ext cx="7767468" cy="794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tIns="91440" bIns="91440" anchor="ctr">
            <a:spAutoFit/>
          </a:bodyPr>
          <a:lstStyle>
            <a:lvl1pPr marL="342900" indent="-342900" eaLnBrk="0"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1pPr>
            <a:lvl2pPr marL="742950" indent="-285750" eaLnBrk="0"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2pPr>
            <a:lvl3pPr eaLnBrk="0"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3pPr>
            <a:lvl4pPr marL="1600200" indent="-228600" eaLnBrk="0"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4pPr>
            <a:lvl5pPr marL="2057400" indent="-228600" eaLnBrk="0"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5pPr>
            <a:lvl6pPr marL="2514600" indent="-228600" algn="ctr" defTabSz="1828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6pPr>
            <a:lvl7pPr marL="2971800" indent="-228600" algn="ctr" defTabSz="1828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7pPr>
            <a:lvl8pPr marL="3429000" indent="-228600" algn="ctr" defTabSz="1828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8pPr>
            <a:lvl9pPr marL="3886200" indent="-228600" algn="ctr" defTabSz="1828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9pPr>
          </a:lstStyle>
          <a:p>
            <a:pPr marL="0" lvl="2" eaLnBrk="1">
              <a:lnSpc>
                <a:spcPct val="90000"/>
              </a:lnSpc>
            </a:pPr>
            <a:r>
              <a:rPr lang="ru-RU" altLang="ru-RU" sz="1600" b="1" dirty="0">
                <a:solidFill>
                  <a:schemeClr val="bg1"/>
                </a:solidFill>
              </a:rPr>
              <a:t>Федеральный закон от 13.07.2020 г. № 189-ФЗ</a:t>
            </a:r>
          </a:p>
          <a:p>
            <a:pPr marL="0" lvl="2" eaLnBrk="1">
              <a:lnSpc>
                <a:spcPct val="90000"/>
              </a:lnSpc>
            </a:pPr>
            <a:r>
              <a:rPr lang="ru-RU" altLang="ru-RU" sz="1400" dirty="0">
                <a:solidFill>
                  <a:schemeClr val="bg1"/>
                </a:solidFill>
              </a:rPr>
              <a:t>Урегулированы вопросы утверждения и исполнения социального заказа. </a:t>
            </a:r>
            <a:br>
              <a:rPr lang="ru-RU" altLang="ru-RU" sz="1400" dirty="0">
                <a:solidFill>
                  <a:schemeClr val="bg1"/>
                </a:solidFill>
              </a:rPr>
            </a:br>
            <a:r>
              <a:rPr lang="ru-RU" altLang="ru-RU" sz="1400" dirty="0">
                <a:solidFill>
                  <a:schemeClr val="bg1"/>
                </a:solidFill>
              </a:rPr>
              <a:t>Предусмотрено оформление </a:t>
            </a:r>
            <a:r>
              <a:rPr lang="ru-RU" altLang="ru-RU" sz="1400" dirty="0" err="1">
                <a:solidFill>
                  <a:schemeClr val="bg1"/>
                </a:solidFill>
              </a:rPr>
              <a:t>соц</a:t>
            </a:r>
            <a:r>
              <a:rPr lang="en-US" altLang="ru-RU" sz="1400" dirty="0">
                <a:solidFill>
                  <a:schemeClr val="bg1"/>
                </a:solidFill>
              </a:rPr>
              <a:t>.</a:t>
            </a:r>
            <a:r>
              <a:rPr lang="ru-RU" altLang="ru-RU" sz="1400" dirty="0">
                <a:solidFill>
                  <a:schemeClr val="bg1"/>
                </a:solidFill>
              </a:rPr>
              <a:t> сертификатов на получение </a:t>
            </a:r>
            <a:r>
              <a:rPr lang="ru-RU" altLang="ru-RU" sz="1400" dirty="0" err="1">
                <a:solidFill>
                  <a:schemeClr val="bg1"/>
                </a:solidFill>
              </a:rPr>
              <a:t>гос</a:t>
            </a:r>
            <a:r>
              <a:rPr lang="en-US" altLang="ru-RU" sz="1400" dirty="0">
                <a:solidFill>
                  <a:schemeClr val="bg1"/>
                </a:solidFill>
              </a:rPr>
              <a:t>.</a:t>
            </a:r>
            <a:r>
              <a:rPr lang="ru-RU" altLang="ru-RU" sz="1400" dirty="0">
                <a:solidFill>
                  <a:schemeClr val="bg1"/>
                </a:solidFill>
              </a:rPr>
              <a:t>(</a:t>
            </a:r>
            <a:r>
              <a:rPr lang="ru-RU" altLang="ru-RU" sz="1400" dirty="0" err="1">
                <a:solidFill>
                  <a:schemeClr val="bg1"/>
                </a:solidFill>
              </a:rPr>
              <a:t>мун</a:t>
            </a:r>
            <a:r>
              <a:rPr lang="ru-RU" altLang="ru-RU" sz="1400" dirty="0">
                <a:solidFill>
                  <a:schemeClr val="bg1"/>
                </a:solidFill>
              </a:rPr>
              <a:t>.) услуги.</a:t>
            </a:r>
            <a:endParaRPr lang="ru-RU" altLang="ru-RU" sz="1800" dirty="0">
              <a:solidFill>
                <a:schemeClr val="bg1"/>
              </a:solidFill>
            </a:endParaRPr>
          </a:p>
        </p:txBody>
      </p:sp>
      <p:sp>
        <p:nvSpPr>
          <p:cNvPr id="33" name="Rectangle 12">
            <a:extLst>
              <a:ext uri="{FF2B5EF4-FFF2-40B4-BE49-F238E27FC236}">
                <a16:creationId xmlns:a16="http://schemas.microsoft.com/office/drawing/2014/main" id="{DB2467B2-85EA-4A9F-BD4E-8CC4EC2EABCB}"/>
              </a:ext>
            </a:extLst>
          </p:cNvPr>
          <p:cNvSpPr>
            <a:spLocks/>
          </p:cNvSpPr>
          <p:nvPr/>
        </p:nvSpPr>
        <p:spPr bwMode="auto">
          <a:xfrm>
            <a:off x="4174157" y="3251148"/>
            <a:ext cx="7754461" cy="84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tIns="91440" bIns="91440" anchor="ctr">
            <a:spAutoFit/>
          </a:bodyPr>
          <a:lstStyle>
            <a:lvl1pPr marL="342900" indent="-342900" eaLnBrk="0"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1pPr>
            <a:lvl2pPr marL="742950" indent="-285750" eaLnBrk="0"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2pPr>
            <a:lvl3pPr eaLnBrk="0"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3pPr>
            <a:lvl4pPr marL="1600200" indent="-228600" eaLnBrk="0"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4pPr>
            <a:lvl5pPr marL="2057400" indent="-228600" eaLnBrk="0"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5pPr>
            <a:lvl6pPr marL="2514600" indent="-228600" algn="ctr" defTabSz="1828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6pPr>
            <a:lvl7pPr marL="2971800" indent="-228600" algn="ctr" defTabSz="1828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7pPr>
            <a:lvl8pPr marL="3429000" indent="-228600" algn="ctr" defTabSz="1828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8pPr>
            <a:lvl9pPr marL="3886200" indent="-228600" algn="ctr" defTabSz="1828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9pPr>
          </a:lstStyle>
          <a:p>
            <a:pPr marL="0" lvl="2" eaLnBrk="1">
              <a:lnSpc>
                <a:spcPct val="90000"/>
              </a:lnSpc>
            </a:pPr>
            <a:r>
              <a:rPr lang="ru-RU" altLang="ru-RU" sz="1600" b="1" dirty="0">
                <a:solidFill>
                  <a:schemeClr val="bg1"/>
                </a:solidFill>
              </a:rPr>
              <a:t>Приказ Минтруда России от 01.02.2021 г. № 33н (ред. 11.06.2021 г.)</a:t>
            </a:r>
            <a:br>
              <a:rPr lang="ru-RU" altLang="ru-RU" sz="1600" b="1" dirty="0">
                <a:solidFill>
                  <a:schemeClr val="bg1"/>
                </a:solidFill>
              </a:rPr>
            </a:br>
            <a:r>
              <a:rPr lang="ru-RU" altLang="ru-RU" sz="1600" b="1" dirty="0">
                <a:solidFill>
                  <a:schemeClr val="bg1"/>
                </a:solidFill>
              </a:rPr>
              <a:t>У</a:t>
            </a:r>
            <a:r>
              <a:rPr lang="ru-RU" altLang="ru-RU" sz="1600" dirty="0">
                <a:solidFill>
                  <a:schemeClr val="bg1"/>
                </a:solidFill>
              </a:rPr>
              <a:t>точнены рекомендации по формированию и ведению реестра поставщиков </a:t>
            </a:r>
            <a:r>
              <a:rPr lang="ru-RU" altLang="ru-RU" sz="1600" dirty="0" err="1">
                <a:solidFill>
                  <a:schemeClr val="bg1"/>
                </a:solidFill>
              </a:rPr>
              <a:t>соцуслуг</a:t>
            </a:r>
            <a:r>
              <a:rPr lang="ru-RU" altLang="ru-RU" sz="1600" dirty="0">
                <a:solidFill>
                  <a:schemeClr val="bg1"/>
                </a:solidFill>
              </a:rPr>
              <a:t>, а также регистра получателей таких услуг.</a:t>
            </a:r>
          </a:p>
        </p:txBody>
      </p:sp>
      <p:sp>
        <p:nvSpPr>
          <p:cNvPr id="34" name="Rectangle 12">
            <a:extLst>
              <a:ext uri="{FF2B5EF4-FFF2-40B4-BE49-F238E27FC236}">
                <a16:creationId xmlns:a16="http://schemas.microsoft.com/office/drawing/2014/main" id="{1932FA8E-5E72-4801-BDF0-449AD0A6B059}"/>
              </a:ext>
            </a:extLst>
          </p:cNvPr>
          <p:cNvSpPr>
            <a:spLocks/>
          </p:cNvSpPr>
          <p:nvPr/>
        </p:nvSpPr>
        <p:spPr bwMode="auto">
          <a:xfrm>
            <a:off x="4188891" y="4232868"/>
            <a:ext cx="7754461" cy="627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tIns="91440" bIns="91440" anchor="ctr">
            <a:spAutoFit/>
          </a:bodyPr>
          <a:lstStyle>
            <a:lvl1pPr marL="342900" indent="-342900" eaLnBrk="0"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1pPr>
            <a:lvl2pPr marL="742950" indent="-285750" eaLnBrk="0"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2pPr>
            <a:lvl3pPr eaLnBrk="0"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3pPr>
            <a:lvl4pPr marL="1600200" indent="-228600" eaLnBrk="0"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4pPr>
            <a:lvl5pPr marL="2057400" indent="-228600" eaLnBrk="0"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5pPr>
            <a:lvl6pPr marL="2514600" indent="-228600" algn="ctr" defTabSz="1828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6pPr>
            <a:lvl7pPr marL="2971800" indent="-228600" algn="ctr" defTabSz="1828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7pPr>
            <a:lvl8pPr marL="3429000" indent="-228600" algn="ctr" defTabSz="1828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8pPr>
            <a:lvl9pPr marL="3886200" indent="-228600" algn="ctr" defTabSz="1828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9pPr>
          </a:lstStyle>
          <a:p>
            <a:pPr marL="0" lvl="2" eaLnBrk="1">
              <a:lnSpc>
                <a:spcPct val="90000"/>
              </a:lnSpc>
            </a:pPr>
            <a:r>
              <a:rPr lang="ru-RU" altLang="ru-RU" sz="1600" b="1" dirty="0">
                <a:solidFill>
                  <a:schemeClr val="bg1"/>
                </a:solidFill>
              </a:rPr>
              <a:t>Приказ Минтруда России от 24.11.2014 г. № 939н (ред. 16.12.2020 г.)</a:t>
            </a:r>
            <a:br>
              <a:rPr lang="ru-RU" altLang="ru-RU" sz="1600" b="1" dirty="0">
                <a:solidFill>
                  <a:schemeClr val="bg1"/>
                </a:solidFill>
              </a:rPr>
            </a:br>
            <a:r>
              <a:rPr lang="ru-RU" altLang="ru-RU" sz="1600" dirty="0">
                <a:solidFill>
                  <a:schemeClr val="bg1"/>
                </a:solidFill>
              </a:rPr>
              <a:t>Внесены изменения в порядок предоставления услуг на дому.</a:t>
            </a:r>
          </a:p>
        </p:txBody>
      </p:sp>
      <p:sp>
        <p:nvSpPr>
          <p:cNvPr id="35" name="Rectangle 12">
            <a:extLst>
              <a:ext uri="{FF2B5EF4-FFF2-40B4-BE49-F238E27FC236}">
                <a16:creationId xmlns:a16="http://schemas.microsoft.com/office/drawing/2014/main" id="{91BA11BE-6FE3-4ED6-A491-15D7B680C3F5}"/>
              </a:ext>
            </a:extLst>
          </p:cNvPr>
          <p:cNvSpPr>
            <a:spLocks/>
          </p:cNvSpPr>
          <p:nvPr/>
        </p:nvSpPr>
        <p:spPr bwMode="auto">
          <a:xfrm>
            <a:off x="4174157" y="4950982"/>
            <a:ext cx="7754461" cy="614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tIns="91440" bIns="91440" anchor="ctr">
            <a:spAutoFit/>
          </a:bodyPr>
          <a:lstStyle>
            <a:lvl1pPr marL="342900" indent="-342900" eaLnBrk="0"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1pPr>
            <a:lvl2pPr marL="742950" indent="-285750" eaLnBrk="0"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2pPr>
            <a:lvl3pPr eaLnBrk="0"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3pPr>
            <a:lvl4pPr marL="1600200" indent="-228600" eaLnBrk="0"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4pPr>
            <a:lvl5pPr marL="2057400" indent="-228600" eaLnBrk="0"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5pPr>
            <a:lvl6pPr marL="2514600" indent="-228600" algn="ctr" defTabSz="1828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6pPr>
            <a:lvl7pPr marL="2971800" indent="-228600" algn="ctr" defTabSz="1828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7pPr>
            <a:lvl8pPr marL="3429000" indent="-228600" algn="ctr" defTabSz="1828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8pPr>
            <a:lvl9pPr marL="3886200" indent="-228600" algn="ctr" defTabSz="1828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9pPr>
          </a:lstStyle>
          <a:p>
            <a:pPr marL="0" lvl="2" eaLnBrk="1">
              <a:lnSpc>
                <a:spcPct val="90000"/>
              </a:lnSpc>
            </a:pPr>
            <a:r>
              <a:rPr lang="ru-RU" altLang="ru-RU" sz="1600" b="1" dirty="0">
                <a:solidFill>
                  <a:schemeClr val="bg1"/>
                </a:solidFill>
              </a:rPr>
              <a:t>Приказ Минтруда России от 24.11.2014 г. № 938н (ред. 16.12.2020 г.)</a:t>
            </a:r>
            <a:br>
              <a:rPr lang="ru-RU" altLang="ru-RU" sz="1600" b="1" dirty="0">
                <a:solidFill>
                  <a:schemeClr val="bg1"/>
                </a:solidFill>
              </a:rPr>
            </a:br>
            <a:r>
              <a:rPr lang="ru-RU" altLang="ru-RU" sz="1500" dirty="0">
                <a:solidFill>
                  <a:schemeClr val="bg1"/>
                </a:solidFill>
              </a:rPr>
              <a:t>Внесены изменения в порядок предоставления услуг в полустационарной форме.</a:t>
            </a:r>
          </a:p>
        </p:txBody>
      </p:sp>
      <p:sp>
        <p:nvSpPr>
          <p:cNvPr id="36" name="Rectangle 12">
            <a:extLst>
              <a:ext uri="{FF2B5EF4-FFF2-40B4-BE49-F238E27FC236}">
                <a16:creationId xmlns:a16="http://schemas.microsoft.com/office/drawing/2014/main" id="{0A41497E-A81D-44AD-93B1-A797B1CE7F2F}"/>
              </a:ext>
            </a:extLst>
          </p:cNvPr>
          <p:cNvSpPr>
            <a:spLocks/>
          </p:cNvSpPr>
          <p:nvPr/>
        </p:nvSpPr>
        <p:spPr bwMode="auto">
          <a:xfrm>
            <a:off x="4174157" y="5641821"/>
            <a:ext cx="7754461" cy="82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tIns="91440" bIns="91440" anchor="ctr">
            <a:spAutoFit/>
          </a:bodyPr>
          <a:lstStyle>
            <a:lvl1pPr marL="342900" indent="-342900" eaLnBrk="0"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1pPr>
            <a:lvl2pPr marL="742950" indent="-285750" eaLnBrk="0"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2pPr>
            <a:lvl3pPr eaLnBrk="0"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3pPr>
            <a:lvl4pPr marL="1600200" indent="-228600" eaLnBrk="0"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4pPr>
            <a:lvl5pPr marL="2057400" indent="-228600" eaLnBrk="0"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5pPr>
            <a:lvl6pPr marL="2514600" indent="-228600" algn="ctr" defTabSz="1828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6pPr>
            <a:lvl7pPr marL="2971800" indent="-228600" algn="ctr" defTabSz="1828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7pPr>
            <a:lvl8pPr marL="3429000" indent="-228600" algn="ctr" defTabSz="1828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8pPr>
            <a:lvl9pPr marL="3886200" indent="-228600" algn="ctr" defTabSz="1828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rgbClr val="000000"/>
                </a:solidFill>
                <a:latin typeface="PT Sans Narrow" pitchFamily="34" charset="0"/>
                <a:ea typeface="PT Sans Narrow" pitchFamily="34" charset="0"/>
                <a:cs typeface="PT Sans Narrow" pitchFamily="34" charset="0"/>
                <a:sym typeface="PT Sans Narrow" pitchFamily="34" charset="0"/>
              </a:defRPr>
            </a:lvl9pPr>
          </a:lstStyle>
          <a:p>
            <a:pPr marL="0" lvl="2" eaLnBrk="1">
              <a:lnSpc>
                <a:spcPct val="90000"/>
              </a:lnSpc>
            </a:pPr>
            <a:r>
              <a:rPr lang="ru-RU" altLang="ru-RU" sz="1600" b="1" dirty="0">
                <a:solidFill>
                  <a:schemeClr val="bg1"/>
                </a:solidFill>
              </a:rPr>
              <a:t>Приказ Минтруда России от 13.07.2015 г. № 445н (ред. 01.12.2020 г.)</a:t>
            </a:r>
            <a:br>
              <a:rPr lang="ru-RU" altLang="ru-RU" sz="1600" b="1" dirty="0">
                <a:solidFill>
                  <a:schemeClr val="bg1"/>
                </a:solidFill>
              </a:rPr>
            </a:br>
            <a:r>
              <a:rPr lang="ru-RU" altLang="ru-RU" sz="1500" dirty="0">
                <a:solidFill>
                  <a:schemeClr val="bg1"/>
                </a:solidFill>
              </a:rPr>
              <a:t>Установлены правила определения нормативных затрат на оказание государственных (муниципальных) услуг в сфере соцзащиты населения.</a:t>
            </a:r>
          </a:p>
        </p:txBody>
      </p:sp>
    </p:spTree>
    <p:extLst>
      <p:ext uri="{BB962C8B-B14F-4D97-AF65-F5344CB8AC3E}">
        <p14:creationId xmlns:p14="http://schemas.microsoft.com/office/powerpoint/2010/main" val="1580533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7C14F156-DD9A-4B74-97C7-DF3898566588}"/>
              </a:ext>
            </a:extLst>
          </p:cNvPr>
          <p:cNvSpPr txBox="1">
            <a:spLocks/>
          </p:cNvSpPr>
          <p:nvPr/>
        </p:nvSpPr>
        <p:spPr>
          <a:xfrm>
            <a:off x="3149600" y="150174"/>
            <a:ext cx="8198678" cy="4184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>
                <a:solidFill>
                  <a:schemeClr val="bg1"/>
                </a:solidFill>
              </a:defRPr>
            </a:lvl1pPr>
            <a:lvl2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/>
            </a:lvl2pPr>
            <a:lvl3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3pPr>
            <a:lvl4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4pPr>
            <a:lvl5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5pPr>
            <a:lvl6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6pPr>
            <a:lvl7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7pPr>
            <a:lvl8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8pPr>
            <a:lvl9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9pPr>
          </a:lstStyle>
          <a:p>
            <a:r>
              <a:rPr lang="ru-RU" dirty="0"/>
              <a:t>Пилоты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B037C842-1477-4AD8-829B-D4837729F644}"/>
              </a:ext>
            </a:extLst>
          </p:cNvPr>
          <p:cNvSpPr/>
          <p:nvPr/>
        </p:nvSpPr>
        <p:spPr>
          <a:xfrm>
            <a:off x="8011692" y="568594"/>
            <a:ext cx="2764971" cy="5115888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Алтайский край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Красноярский край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Ставропольский край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Белгородская область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Воронежская область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Калининградская область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Московская область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Новгородская область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Новосибирская область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Оренбургская область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Самарская область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Тюменская область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Челябинская область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Ярославская область 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Город Санкт-Петербург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Ханты-Мансийский автономный округ – Югра</a:t>
            </a:r>
            <a:endParaRPr lang="ru-RU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: штриховая вправо 8">
            <a:extLst>
              <a:ext uri="{FF2B5EF4-FFF2-40B4-BE49-F238E27FC236}">
                <a16:creationId xmlns:a16="http://schemas.microsoft.com/office/drawing/2014/main" id="{451D1B6C-878A-4633-AF78-53E0869BA07C}"/>
              </a:ext>
            </a:extLst>
          </p:cNvPr>
          <p:cNvSpPr/>
          <p:nvPr/>
        </p:nvSpPr>
        <p:spPr>
          <a:xfrm>
            <a:off x="4842588" y="2926604"/>
            <a:ext cx="2547257" cy="886409"/>
          </a:xfrm>
          <a:prstGeom prst="striped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391C0B93-D85A-4CBA-9B90-9C89888542FA}"/>
              </a:ext>
            </a:extLst>
          </p:cNvPr>
          <p:cNvSpPr/>
          <p:nvPr/>
        </p:nvSpPr>
        <p:spPr>
          <a:xfrm>
            <a:off x="979909" y="2530608"/>
            <a:ext cx="3200400" cy="1567543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16 пилотных регионов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17E75DE-6F00-4CA5-8E4B-FFC301088036}"/>
              </a:ext>
            </a:extLst>
          </p:cNvPr>
          <p:cNvSpPr/>
          <p:nvPr/>
        </p:nvSpPr>
        <p:spPr>
          <a:xfrm>
            <a:off x="2705100" y="5821328"/>
            <a:ext cx="794384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>
                <a:solidFill>
                  <a:schemeClr val="bg1"/>
                </a:solidFill>
                <a:latin typeface="Calibri" panose="020F0502020204030204" pitchFamily="34" charset="0"/>
              </a:rPr>
              <a:t>Законопроект реализуется в рамках пилотных проектов на территории регионов, включенных в перечень Правительства РФ, </a:t>
            </a:r>
            <a:br>
              <a:rPr lang="ru-RU" i="1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ru-RU" i="1" dirty="0">
                <a:solidFill>
                  <a:schemeClr val="bg1"/>
                </a:solidFill>
                <a:latin typeface="Calibri" panose="020F0502020204030204" pitchFamily="34" charset="0"/>
              </a:rPr>
              <a:t>в период с 2021 по 2024 год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04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7C14F156-DD9A-4B74-97C7-DF3898566588}"/>
              </a:ext>
            </a:extLst>
          </p:cNvPr>
          <p:cNvSpPr txBox="1">
            <a:spLocks/>
          </p:cNvSpPr>
          <p:nvPr/>
        </p:nvSpPr>
        <p:spPr>
          <a:xfrm>
            <a:off x="3149600" y="150174"/>
            <a:ext cx="8198678" cy="4184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>
                <a:solidFill>
                  <a:schemeClr val="bg1"/>
                </a:solidFill>
              </a:defRPr>
            </a:lvl1pPr>
            <a:lvl2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/>
            </a:lvl2pPr>
            <a:lvl3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3pPr>
            <a:lvl4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4pPr>
            <a:lvl5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5pPr>
            <a:lvl6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6pPr>
            <a:lvl7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7pPr>
            <a:lvl8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8pPr>
            <a:lvl9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9pPr>
          </a:lstStyle>
          <a:p>
            <a:r>
              <a:rPr lang="ru-RU" dirty="0"/>
              <a:t>Новации Закона о </a:t>
            </a:r>
            <a:r>
              <a:rPr lang="ru-RU" dirty="0" err="1"/>
              <a:t>соцзаказе</a:t>
            </a:r>
            <a:r>
              <a:rPr lang="ru-RU" dirty="0"/>
              <a:t> 189-ФЗ</a:t>
            </a: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F43BC791-000B-4DAC-A844-1AD5444C59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2721072"/>
              </p:ext>
            </p:extLst>
          </p:nvPr>
        </p:nvGraphicFramePr>
        <p:xfrm>
          <a:off x="2031999" y="719666"/>
          <a:ext cx="8626475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071322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C75D36C6-ABF1-47DA-ABDC-18DFD2ECDB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43423252"/>
              </p:ext>
            </p:extLst>
          </p:nvPr>
        </p:nvGraphicFramePr>
        <p:xfrm>
          <a:off x="2031999" y="719666"/>
          <a:ext cx="9331325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811E709E-459B-4719-8D79-A6BD654D8F6F}"/>
              </a:ext>
            </a:extLst>
          </p:cNvPr>
          <p:cNvSpPr txBox="1">
            <a:spLocks/>
          </p:cNvSpPr>
          <p:nvPr/>
        </p:nvSpPr>
        <p:spPr>
          <a:xfrm>
            <a:off x="3733800" y="240532"/>
            <a:ext cx="7530548" cy="3976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>
                <a:solidFill>
                  <a:schemeClr val="bg1"/>
                </a:solidFill>
              </a:rPr>
              <a:t>Сферы услуг в рамках реализации Закона 189-ФЗ</a:t>
            </a:r>
            <a:endParaRPr lang="ru-RU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950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C75D36C6-ABF1-47DA-ABDC-18DFD2ECDB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7694700"/>
              </p:ext>
            </p:extLst>
          </p:nvPr>
        </p:nvGraphicFramePr>
        <p:xfrm>
          <a:off x="939799" y="1113198"/>
          <a:ext cx="10902989" cy="4685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811E709E-459B-4719-8D79-A6BD654D8F6F}"/>
              </a:ext>
            </a:extLst>
          </p:cNvPr>
          <p:cNvSpPr txBox="1">
            <a:spLocks/>
          </p:cNvSpPr>
          <p:nvPr/>
        </p:nvSpPr>
        <p:spPr>
          <a:xfrm>
            <a:off x="2855168" y="76200"/>
            <a:ext cx="8412907" cy="5333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>
                <a:solidFill>
                  <a:schemeClr val="bg1"/>
                </a:solidFill>
              </a:rPr>
              <a:t>Регионы, определившие направления реализации Закона о </a:t>
            </a:r>
            <a:r>
              <a:rPr lang="ru-RU" sz="1800" b="1" dirty="0" err="1">
                <a:solidFill>
                  <a:schemeClr val="bg1"/>
                </a:solidFill>
              </a:rPr>
              <a:t>соцзаказе</a:t>
            </a:r>
            <a:r>
              <a:rPr lang="ru-RU" sz="1800" b="1" dirty="0">
                <a:solidFill>
                  <a:schemeClr val="bg1"/>
                </a:solidFill>
              </a:rPr>
              <a:t>, </a:t>
            </a:r>
            <a:br>
              <a:rPr lang="ru-RU" sz="1800" b="1" dirty="0">
                <a:solidFill>
                  <a:schemeClr val="bg1"/>
                </a:solidFill>
              </a:rPr>
            </a:br>
            <a:r>
              <a:rPr lang="ru-RU" sz="1800" b="1" dirty="0">
                <a:solidFill>
                  <a:schemeClr val="bg1"/>
                </a:solidFill>
              </a:rPr>
              <a:t>начиная с 2021 года</a:t>
            </a:r>
          </a:p>
        </p:txBody>
      </p:sp>
    </p:spTree>
    <p:extLst>
      <p:ext uri="{BB962C8B-B14F-4D97-AF65-F5344CB8AC3E}">
        <p14:creationId xmlns:p14="http://schemas.microsoft.com/office/powerpoint/2010/main" val="1357794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одзаголовок 2">
            <a:extLst>
              <a:ext uri="{FF2B5EF4-FFF2-40B4-BE49-F238E27FC236}">
                <a16:creationId xmlns:a16="http://schemas.microsoft.com/office/drawing/2014/main" id="{38318839-1327-42B0-8628-0D92DB6FD9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240532"/>
            <a:ext cx="5168347" cy="335019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solidFill>
                  <a:schemeClr val="bg1"/>
                </a:solidFill>
              </a:rPr>
              <a:t>Формирование социального заказа</a:t>
            </a:r>
          </a:p>
        </p:txBody>
      </p:sp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07665034-590D-4D6B-88A4-D0FFCE3DBE46}"/>
              </a:ext>
            </a:extLst>
          </p:cNvPr>
          <p:cNvSpPr/>
          <p:nvPr/>
        </p:nvSpPr>
        <p:spPr>
          <a:xfrm>
            <a:off x="2034622" y="1171574"/>
            <a:ext cx="9229725" cy="405359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chemeClr val="tx1"/>
                </a:solidFill>
              </a:rPr>
              <a:t>Содержание социального заказа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Услуга, оказываемая гражданам в предусмотренном объеме за счет средств бюджета (объем, качество, способ оказания услуги, место оказания услуги)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chemeClr val="tx1"/>
                </a:solidFill>
              </a:rPr>
              <a:t>По итогам выполнения социального заказа ежегодно формируется отчет о выполнении социального заказа от уполномоченного органа</a:t>
            </a:r>
            <a:br>
              <a:rPr lang="ru-RU" b="1" dirty="0">
                <a:solidFill>
                  <a:schemeClr val="tx1"/>
                </a:solidFill>
              </a:rPr>
            </a:br>
            <a:endParaRPr lang="ru-RU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chemeClr val="tx1"/>
                </a:solidFill>
              </a:rPr>
              <a:t>Формируется уполномоченным органом – ответственен за организацию оказания услуги</a:t>
            </a:r>
          </a:p>
        </p:txBody>
      </p:sp>
    </p:spTree>
    <p:extLst>
      <p:ext uri="{BB962C8B-B14F-4D97-AF65-F5344CB8AC3E}">
        <p14:creationId xmlns:p14="http://schemas.microsoft.com/office/powerpoint/2010/main" val="1264169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одзаголовок 2">
            <a:extLst>
              <a:ext uri="{FF2B5EF4-FFF2-40B4-BE49-F238E27FC236}">
                <a16:creationId xmlns:a16="http://schemas.microsoft.com/office/drawing/2014/main" id="{38318839-1327-42B0-8628-0D92DB6FD9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57701" y="173857"/>
            <a:ext cx="6835222" cy="607193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Способы организации оказания государственных (муниципальных) услуг</a:t>
            </a:r>
          </a:p>
        </p:txBody>
      </p:sp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C3B9DEE9-3593-4C00-9333-E405829C2F9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798401"/>
              </p:ext>
            </p:extLst>
          </p:nvPr>
        </p:nvGraphicFramePr>
        <p:xfrm>
          <a:off x="1885397" y="1069446"/>
          <a:ext cx="9407526" cy="47191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896292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9A5BCAF0-F247-4A4C-9AD5-482DEFB14240}"/>
              </a:ext>
            </a:extLst>
          </p:cNvPr>
          <p:cNvSpPr txBox="1">
            <a:spLocks/>
          </p:cNvSpPr>
          <p:nvPr/>
        </p:nvSpPr>
        <p:spPr>
          <a:xfrm>
            <a:off x="4867276" y="266163"/>
            <a:ext cx="6835222" cy="3690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>
                <a:solidFill>
                  <a:schemeClr val="bg1"/>
                </a:solidFill>
              </a:rPr>
              <a:t>Финансовое обеспечение социального заказа</a:t>
            </a:r>
          </a:p>
        </p:txBody>
      </p:sp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10A17FAF-7E7A-401D-AAAD-1361B12427C4}"/>
              </a:ext>
            </a:extLst>
          </p:cNvPr>
          <p:cNvGrpSpPr/>
          <p:nvPr/>
        </p:nvGrpSpPr>
        <p:grpSpPr>
          <a:xfrm>
            <a:off x="832968" y="1300542"/>
            <a:ext cx="4673048" cy="4550933"/>
            <a:chOff x="528168" y="1414842"/>
            <a:chExt cx="4673048" cy="4550933"/>
          </a:xfrm>
        </p:grpSpPr>
        <p:sp>
          <p:nvSpPr>
            <p:cNvPr id="2" name="Прямоугольник: скругленные углы 1">
              <a:extLst>
                <a:ext uri="{FF2B5EF4-FFF2-40B4-BE49-F238E27FC236}">
                  <a16:creationId xmlns:a16="http://schemas.microsoft.com/office/drawing/2014/main" id="{07665034-590D-4D6B-88A4-D0FFCE3DBE46}"/>
                </a:ext>
              </a:extLst>
            </p:cNvPr>
            <p:cNvSpPr/>
            <p:nvPr/>
          </p:nvSpPr>
          <p:spPr>
            <a:xfrm>
              <a:off x="528169" y="1414842"/>
              <a:ext cx="4653997" cy="653173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solidFill>
                    <a:schemeClr val="tx1"/>
                  </a:solidFill>
                </a:rPr>
                <a:t>Государственные (муниципальные) бюджетные и автономные учреждения</a:t>
              </a:r>
              <a:endParaRPr lang="ru-RU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Прямоугольник: скругленные углы 7">
              <a:extLst>
                <a:ext uri="{FF2B5EF4-FFF2-40B4-BE49-F238E27FC236}">
                  <a16:creationId xmlns:a16="http://schemas.microsoft.com/office/drawing/2014/main" id="{458E880E-27FF-4630-9279-7F352F2159A4}"/>
                </a:ext>
              </a:extLst>
            </p:cNvPr>
            <p:cNvSpPr/>
            <p:nvPr/>
          </p:nvSpPr>
          <p:spPr>
            <a:xfrm>
              <a:off x="547219" y="2167317"/>
              <a:ext cx="4653997" cy="653173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solidFill>
                    <a:schemeClr val="tx1"/>
                  </a:solidFill>
                </a:rPr>
                <a:t>Государственные (муниципальные)</a:t>
              </a:r>
            </a:p>
            <a:p>
              <a:pPr algn="ctr"/>
              <a:r>
                <a:rPr lang="ru-RU" sz="2000" dirty="0">
                  <a:solidFill>
                    <a:schemeClr val="tx1"/>
                  </a:solidFill>
                </a:rPr>
                <a:t>унитарные предприятия</a:t>
              </a:r>
              <a:endParaRPr lang="ru-RU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Прямоугольник: скругленные углы 8">
              <a:extLst>
                <a:ext uri="{FF2B5EF4-FFF2-40B4-BE49-F238E27FC236}">
                  <a16:creationId xmlns:a16="http://schemas.microsoft.com/office/drawing/2014/main" id="{C8A01AAF-CED0-4604-A9F6-5137B9E776DC}"/>
                </a:ext>
              </a:extLst>
            </p:cNvPr>
            <p:cNvSpPr/>
            <p:nvPr/>
          </p:nvSpPr>
          <p:spPr>
            <a:xfrm>
              <a:off x="547219" y="2959739"/>
              <a:ext cx="4653997" cy="653173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>
                  <a:solidFill>
                    <a:schemeClr val="tx1"/>
                  </a:solidFill>
                </a:rPr>
                <a:t>Некоммерческие организации</a:t>
              </a:r>
              <a:endParaRPr lang="ru-RU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Прямоугольник: скругленные углы 9">
              <a:extLst>
                <a:ext uri="{FF2B5EF4-FFF2-40B4-BE49-F238E27FC236}">
                  <a16:creationId xmlns:a16="http://schemas.microsoft.com/office/drawing/2014/main" id="{6442F990-2C04-4F65-AD43-3FF29E07E43C}"/>
                </a:ext>
              </a:extLst>
            </p:cNvPr>
            <p:cNvSpPr/>
            <p:nvPr/>
          </p:nvSpPr>
          <p:spPr>
            <a:xfrm>
              <a:off x="528168" y="3755098"/>
              <a:ext cx="4653997" cy="653173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solidFill>
                    <a:schemeClr val="tx1"/>
                  </a:solidFill>
                </a:rPr>
                <a:t>Хозяйственные общества</a:t>
              </a:r>
            </a:p>
          </p:txBody>
        </p:sp>
        <p:sp>
          <p:nvSpPr>
            <p:cNvPr id="12" name="Прямоугольник: скругленные углы 11">
              <a:extLst>
                <a:ext uri="{FF2B5EF4-FFF2-40B4-BE49-F238E27FC236}">
                  <a16:creationId xmlns:a16="http://schemas.microsoft.com/office/drawing/2014/main" id="{2E7DCB2F-65DA-4B31-BCB4-60A2C4C47ED4}"/>
                </a:ext>
              </a:extLst>
            </p:cNvPr>
            <p:cNvSpPr/>
            <p:nvPr/>
          </p:nvSpPr>
          <p:spPr>
            <a:xfrm>
              <a:off x="528168" y="4559293"/>
              <a:ext cx="4653997" cy="653173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>
                  <a:solidFill>
                    <a:schemeClr val="tx1"/>
                  </a:solidFill>
                </a:rPr>
                <a:t>Индивидуальные предприниматели</a:t>
              </a:r>
              <a:endParaRPr lang="ru-RU" sz="2000" dirty="0">
                <a:solidFill>
                  <a:schemeClr val="tx1"/>
                </a:solidFill>
              </a:endParaRPr>
            </a:p>
          </p:txBody>
        </p:sp>
        <p:sp>
          <p:nvSpPr>
            <p:cNvPr id="13" name="Прямоугольник: скругленные углы 12">
              <a:extLst>
                <a:ext uri="{FF2B5EF4-FFF2-40B4-BE49-F238E27FC236}">
                  <a16:creationId xmlns:a16="http://schemas.microsoft.com/office/drawing/2014/main" id="{650E88FC-BE88-422E-B97F-A28BF069A89D}"/>
                </a:ext>
              </a:extLst>
            </p:cNvPr>
            <p:cNvSpPr/>
            <p:nvPr/>
          </p:nvSpPr>
          <p:spPr>
            <a:xfrm>
              <a:off x="547219" y="5312602"/>
              <a:ext cx="4653997" cy="653173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solidFill>
                    <a:schemeClr val="tx1"/>
                  </a:solidFill>
                </a:rPr>
                <a:t>Физические лица</a:t>
              </a:r>
            </a:p>
          </p:txBody>
        </p:sp>
      </p:grpSp>
      <p:sp>
        <p:nvSpPr>
          <p:cNvPr id="6" name="Правая фигурная скобка 5">
            <a:extLst>
              <a:ext uri="{FF2B5EF4-FFF2-40B4-BE49-F238E27FC236}">
                <a16:creationId xmlns:a16="http://schemas.microsoft.com/office/drawing/2014/main" id="{E531A3D3-F240-40B8-8596-C5519878E47B}"/>
              </a:ext>
            </a:extLst>
          </p:cNvPr>
          <p:cNvSpPr/>
          <p:nvPr/>
        </p:nvSpPr>
        <p:spPr>
          <a:xfrm>
            <a:off x="5734050" y="1162050"/>
            <a:ext cx="457200" cy="4819650"/>
          </a:xfrm>
          <a:prstGeom prst="rightBrace">
            <a:avLst/>
          </a:prstGeom>
          <a:ln w="412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D60F980-5B63-4DAD-ABFF-BC38017879A7}"/>
              </a:ext>
            </a:extLst>
          </p:cNvPr>
          <p:cNvSpPr txBox="1"/>
          <p:nvPr/>
        </p:nvSpPr>
        <p:spPr>
          <a:xfrm>
            <a:off x="6465612" y="3094866"/>
            <a:ext cx="14097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Субсидия</a:t>
            </a:r>
            <a:br>
              <a:rPr lang="ru-RU" sz="2000" b="1" dirty="0">
                <a:solidFill>
                  <a:schemeClr val="bg1"/>
                </a:solidFill>
              </a:rPr>
            </a:br>
            <a:r>
              <a:rPr lang="ru-RU" sz="2000" b="1" dirty="0">
                <a:solidFill>
                  <a:schemeClr val="bg1"/>
                </a:solidFill>
              </a:rPr>
              <a:t>из бюджета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431423C1-7268-4AD7-829C-A350D89561AD}"/>
              </a:ext>
            </a:extLst>
          </p:cNvPr>
          <p:cNvSpPr/>
          <p:nvPr/>
        </p:nvSpPr>
        <p:spPr>
          <a:xfrm>
            <a:off x="8070573" y="1419225"/>
            <a:ext cx="3978552" cy="4276725"/>
          </a:xfrm>
          <a:prstGeom prst="rect">
            <a:avLst/>
          </a:prstGeom>
          <a:noFill/>
          <a:ln w="349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Предоставляется на основании заключенного соглашения;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Рассчитывается на основании нормативных затрат, применяемых для расчета госзадания;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Включает затраты на содержание имущества;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Целевое использование определяется достижением установленных в соглашении объема и качества. </a:t>
            </a:r>
          </a:p>
        </p:txBody>
      </p:sp>
    </p:spTree>
    <p:extLst>
      <p:ext uri="{BB962C8B-B14F-4D97-AF65-F5344CB8AC3E}">
        <p14:creationId xmlns:p14="http://schemas.microsoft.com/office/powerpoint/2010/main" val="2287268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2719</TotalTime>
  <Words>1136</Words>
  <Application>Microsoft Office PowerPoint</Application>
  <PresentationFormat>Широкоэкранный</PresentationFormat>
  <Paragraphs>222</Paragraphs>
  <Slides>19</Slides>
  <Notes>19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PT Sans Narrow</vt:lpstr>
      <vt:lpstr>Times New Roman</vt:lpstr>
      <vt:lpstr>Тема Office</vt:lpstr>
      <vt:lpstr>Программный комплекс «Социальный заказ (СоцСертификаты) 189-ФЗ»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user226</dc:creator>
  <cp:lastModifiedBy>user61@socit.internal</cp:lastModifiedBy>
  <cp:revision>294</cp:revision>
  <dcterms:created xsi:type="dcterms:W3CDTF">2021-07-29T14:13:28Z</dcterms:created>
  <dcterms:modified xsi:type="dcterms:W3CDTF">2022-02-03T07:18:23Z</dcterms:modified>
</cp:coreProperties>
</file>